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A599F-FFFF-4794-A004-6E239188B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E0751-A7C6-471D-96C9-EB34259CF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F4FCE-E339-469A-85BB-2D23AA07A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B2FEA-978B-43A5-9C34-32FF7F49A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FF04C-E89B-4972-8E5C-FA3362CDE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3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EFB4C-682C-44BC-BCA7-F0225F1D4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A02C2C-3B86-418A-BA2B-9BCAF9605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EB93B-8209-41CD-8659-BE61B0154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B0151B-26F4-4668-9B6E-AC4AA56BE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EBAA2-D2B1-45F5-B600-8443EA427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83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9E6782-3DA9-4B5B-B45A-CA94ECAD88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87436-29A6-4887-AA6B-9D90DD058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82D4D-2EBB-4E83-9D2E-C5E5E6B9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CA924-87A0-43A9-8648-AB748D0E8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FD1C2C-F787-4A7F-ACBC-CD18245C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76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3833D-1DCA-4873-8C02-283D5126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1B9E51-1351-407A-AF71-E666156B5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BDF37-B56A-481F-9DB3-F74F4066B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975FD-D0B0-4CA0-A344-5D54B3B1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168D7-0A95-475C-AF04-AC60059F1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9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74E95-9012-4C1E-9374-C52B5AF018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6B6BC-3AA4-4F12-8557-2640797E8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45CF35-B8EB-44C5-A1E2-12E6DA2BA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8A130-7B0F-403D-BAE5-557CDAC8A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690BC-910E-4BA7-A729-41BB0844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17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71D12-C561-4F98-98AD-044CAB4E5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D5D3B-2234-4FEC-9B6F-994C11AB02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B7842-6AAB-4D55-86F1-0563BD199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A7E4C-220A-4990-AFAC-7794629BD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76FD4D-3322-4F88-89E8-4F56FF542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E925-5594-4761-B462-5BE13CA6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7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83907-7E86-467B-870A-06B9AD4A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E12DE-FA08-48B9-B831-D029C6EFF6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84009-9233-487A-99D1-1D685BFB2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C5DFBF-1DF0-4C9E-8A41-F1CD31B4EB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2945B0-1F5F-4D7E-89EB-CFE415C567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76E828-BF7C-40A2-8E30-A8606251C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8AA790-4150-4B02-8DDE-9DF7CFEDE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DD92B-66D4-4F13-AC40-3C61F4321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0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53249-B9E2-42DD-ADD5-2811109A3B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651DF-7C8B-4F8A-AF68-38620A61B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5D4DA-A2AE-403C-996B-246136457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A8B98-D26A-4867-8D1A-4031F12E3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53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BFFDD9-7C4C-405D-B5B5-54E1BCA4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EBEE6E-BB39-4271-94B5-0A49015CF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801AFB-CEAC-4753-A0B2-9DB2ABC2C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22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9E81A-5CA3-4EFF-8D1D-845B3283D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C8BD2-3E66-4963-895E-6F1FD3414A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5E600-D353-4A64-B046-9482EAFC04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929462-4DC5-4EB4-8D46-365658657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7D2B8F-4E81-4BA0-8E83-CAB21B499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F8B5A-E819-4FD9-BE16-2A22D7969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2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E9D10-6D79-481F-9050-B04A62ABF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2AF7F5-D44B-4EFC-9C25-11BE69D3B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0F41F-6BB5-4B73-B4E7-87598375C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8769A-E6F0-43E1-94E3-7F4FCC37D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348331-C01F-44F0-A655-2BE5E0D74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B4BA8E-6283-466C-8722-EE9B25C37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1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579624-5C2A-470D-9685-ABA83EB43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38E55-A1BB-4D35-A445-517031EAE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700ED-537D-46B7-A856-96F8DB214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412F9-F5FC-49CF-90CD-EBE0B1441686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40FE5-2F54-4803-B037-66106C8C2A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EAC694-8E20-49CA-9474-B955CA2214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12053-A149-4452-B115-9D6670AC8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0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947D8-9550-4627-B70F-16D97765AA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Doxygen</a:t>
            </a:r>
            <a:r>
              <a:rPr lang="en-US" dirty="0"/>
              <a:t> guideline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D2CF15-EF9A-40A2-B032-0CC1F18D2B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2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FAC17-5E29-48C4-AE3A-E06FA3517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variable and Class member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D82EE-B580-4C47-A9FB-7CF08F4BF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Static int duration;       /**&lt; duration in milliseconds */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Start the command with -&gt; /**&lt;</a:t>
            </a:r>
          </a:p>
          <a:p>
            <a:pPr marL="0" indent="0">
              <a:buNone/>
            </a:pPr>
            <a:r>
              <a:rPr lang="en-US" dirty="0"/>
              <a:t>End the command part with -&gt; */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9210-EF31-40F5-B386-19B648DF0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 err="1"/>
              <a:t>Aamp</a:t>
            </a:r>
            <a:r>
              <a:rPr lang="en-US" dirty="0"/>
              <a:t>, What we will be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9CAA3-8CF9-4C7A-B629-04BA379D2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Files</a:t>
            </a:r>
          </a:p>
          <a:p>
            <a:r>
              <a:rPr lang="en-US" dirty="0"/>
              <a:t>Classes</a:t>
            </a:r>
          </a:p>
          <a:p>
            <a:r>
              <a:rPr lang="en-US" dirty="0"/>
              <a:t>Functions</a:t>
            </a:r>
          </a:p>
          <a:p>
            <a:r>
              <a:rPr lang="en-US" dirty="0"/>
              <a:t>Data members</a:t>
            </a:r>
          </a:p>
          <a:p>
            <a:r>
              <a:rPr lang="en-US" dirty="0"/>
              <a:t>Macros</a:t>
            </a:r>
          </a:p>
          <a:p>
            <a:r>
              <a:rPr lang="en-US" dirty="0"/>
              <a:t>Enum</a:t>
            </a:r>
          </a:p>
          <a:p>
            <a:r>
              <a:rPr lang="en-US" dirty="0"/>
              <a:t>Static and global variables</a:t>
            </a:r>
          </a:p>
        </p:txBody>
      </p:sp>
    </p:spTree>
    <p:extLst>
      <p:ext uri="{BB962C8B-B14F-4D97-AF65-F5344CB8AC3E}">
        <p14:creationId xmlns:p14="http://schemas.microsoft.com/office/powerpoint/2010/main" val="195078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D22D-1ED8-407D-BC58-77BA16579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/**</a:t>
            </a:r>
          </a:p>
          <a:p>
            <a:pPr marL="0" indent="0">
              <a:buNone/>
            </a:pPr>
            <a:r>
              <a:rPr lang="en-US" dirty="0"/>
              <a:t>     *@fn    &lt;Function name&gt;</a:t>
            </a:r>
          </a:p>
          <a:p>
            <a:pPr marL="0" indent="0">
              <a:buNone/>
            </a:pPr>
            <a:r>
              <a:rPr lang="en-US" dirty="0"/>
              <a:t>     *@brief  &lt;Brief about function &gt;</a:t>
            </a:r>
          </a:p>
          <a:p>
            <a:pPr marL="0" indent="0">
              <a:buNone/>
            </a:pPr>
            <a:r>
              <a:rPr lang="en-US" dirty="0"/>
              <a:t>     *@note   &lt;Any special notes to function&gt;</a:t>
            </a:r>
          </a:p>
          <a:p>
            <a:pPr marL="0" indent="0">
              <a:buNone/>
            </a:pPr>
            <a:r>
              <a:rPr lang="en-US" dirty="0"/>
              <a:t>     * @param &lt;function parameter&gt;</a:t>
            </a:r>
          </a:p>
          <a:p>
            <a:pPr marL="0" indent="0">
              <a:buNone/>
            </a:pPr>
            <a:r>
              <a:rPr lang="en-US" dirty="0"/>
              <a:t>     *@return &lt;What function is returning&gt;</a:t>
            </a:r>
          </a:p>
          <a:p>
            <a:pPr marL="0" indent="0">
              <a:buNone/>
            </a:pPr>
            <a:r>
              <a:rPr lang="en-US" dirty="0"/>
              <a:t>     *@retval  &lt;What is the return values&gt;</a:t>
            </a:r>
          </a:p>
          <a:p>
            <a:pPr marL="0" indent="0">
              <a:buNone/>
            </a:pPr>
            <a:r>
              <a:rPr lang="en-US" dirty="0"/>
              <a:t>     */</a:t>
            </a:r>
          </a:p>
          <a:p>
            <a:pPr marL="0" indent="0">
              <a:buNone/>
            </a:pPr>
            <a:r>
              <a:rPr lang="en-US" dirty="0"/>
              <a:t>Start the command with -&gt; /**</a:t>
            </a:r>
          </a:p>
          <a:p>
            <a:pPr marL="0" indent="0">
              <a:buNone/>
            </a:pPr>
            <a:r>
              <a:rPr lang="en-US" dirty="0"/>
              <a:t>End the command part with -&gt; */</a:t>
            </a:r>
          </a:p>
          <a:p>
            <a:pPr marL="0" indent="0">
              <a:buNone/>
            </a:pPr>
            <a:r>
              <a:rPr lang="en-US" dirty="0"/>
              <a:t>Include function index in Function declaration part (.h file) and don’t include again in function definition part (.</a:t>
            </a:r>
            <a:r>
              <a:rPr lang="en-US" dirty="0" err="1"/>
              <a:t>cpp</a:t>
            </a:r>
            <a:r>
              <a:rPr lang="en-US" dirty="0"/>
              <a:t>) file. If we declare in both files document will show duplicate prints of function index.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66C46D6-C567-4EF9-8217-3E42F70488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80067"/>
            <a:ext cx="5326971" cy="695678"/>
          </a:xfrm>
          <a:prstGeom prst="rect">
            <a:avLst/>
          </a:prstGeom>
          <a:solidFill>
            <a:srgbClr val="F0F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7935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000" dirty="0">
                <a:solidFill>
                  <a:srgbClr val="000000"/>
                </a:solidFill>
                <a:latin typeface="+mn-lt"/>
              </a:rPr>
              <a:t>T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</a:rPr>
              <a:t>o document a function</a:t>
            </a:r>
            <a:r>
              <a:rPr kumimoji="0" lang="en-US" altLang="en-US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6901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15048-ABEA-47B3-8A23-23F458565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for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C427A7-7B27-4B81-B4D5-281A0EBBC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/**    </a:t>
            </a:r>
          </a:p>
          <a:p>
            <a:pPr marL="0" indent="0">
              <a:buNone/>
            </a:pPr>
            <a:r>
              <a:rPr lang="en-US" dirty="0"/>
              <a:t>     * @fn  	</a:t>
            </a:r>
            <a:r>
              <a:rPr lang="en-US" dirty="0" err="1"/>
              <a:t>GetConfigValue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* @brief </a:t>
            </a:r>
            <a:r>
              <a:rPr lang="en-US" dirty="0" err="1"/>
              <a:t>GetConfigValue</a:t>
            </a:r>
            <a:r>
              <a:rPr lang="en-US" dirty="0"/>
              <a:t> - Gets configuration for string data type     	</a:t>
            </a:r>
          </a:p>
          <a:p>
            <a:pPr marL="0" indent="0">
              <a:buNone/>
            </a:pPr>
            <a:r>
              <a:rPr lang="en-US" dirty="0"/>
              <a:t>    *     	</a:t>
            </a:r>
          </a:p>
          <a:p>
            <a:pPr marL="0" indent="0">
              <a:buNone/>
            </a:pPr>
            <a:r>
              <a:rPr lang="en-US" dirty="0"/>
              <a:t>    * @param[in] </a:t>
            </a:r>
            <a:r>
              <a:rPr lang="en-US" dirty="0" err="1"/>
              <a:t>cfg</a:t>
            </a:r>
            <a:r>
              <a:rPr lang="en-US" dirty="0"/>
              <a:t> - configuration </a:t>
            </a:r>
            <a:r>
              <a:rPr lang="en-US" dirty="0" err="1"/>
              <a:t>enum</a:t>
            </a:r>
            <a:r>
              <a:rPr lang="en-US" dirty="0"/>
              <a:t>     	 </a:t>
            </a:r>
          </a:p>
          <a:p>
            <a:pPr marL="0" indent="0">
              <a:buNone/>
            </a:pPr>
            <a:r>
              <a:rPr lang="en-US" dirty="0"/>
              <a:t>    * @param[out] value - configuration value     	</a:t>
            </a:r>
          </a:p>
          <a:p>
            <a:pPr marL="0" indent="0">
              <a:buNone/>
            </a:pPr>
            <a:r>
              <a:rPr lang="en-US" dirty="0"/>
              <a:t>    * @return true - if valid return    	</a:t>
            </a:r>
          </a:p>
          <a:p>
            <a:pPr marL="0" indent="0">
              <a:buNone/>
            </a:pPr>
            <a:r>
              <a:rPr lang="en-US" dirty="0"/>
              <a:t>    */	</a:t>
            </a:r>
          </a:p>
          <a:p>
            <a:pPr marL="0" indent="0">
              <a:buNone/>
            </a:pPr>
            <a:r>
              <a:rPr lang="en-US" dirty="0"/>
              <a:t>bool </a:t>
            </a:r>
            <a:r>
              <a:rPr lang="en-US" dirty="0" err="1"/>
              <a:t>GetConfigValue</a:t>
            </a:r>
            <a:r>
              <a:rPr lang="en-US" dirty="0"/>
              <a:t>(</a:t>
            </a:r>
            <a:r>
              <a:rPr lang="en-US" dirty="0" err="1"/>
              <a:t>AAMPConfigSettings</a:t>
            </a:r>
            <a:r>
              <a:rPr lang="en-US" dirty="0"/>
              <a:t> </a:t>
            </a:r>
            <a:r>
              <a:rPr lang="en-US" dirty="0" err="1"/>
              <a:t>cfg</a:t>
            </a:r>
            <a:r>
              <a:rPr lang="en-US" dirty="0"/>
              <a:t>, std::string &amp;value);</a:t>
            </a:r>
          </a:p>
        </p:txBody>
      </p:sp>
    </p:spTree>
    <p:extLst>
      <p:ext uri="{BB962C8B-B14F-4D97-AF65-F5344CB8AC3E}">
        <p14:creationId xmlns:p14="http://schemas.microsoft.com/office/powerpoint/2010/main" val="611206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59EDC-6536-4B44-AA76-3E8E8E32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D9D76-2110-4590-89AD-388454B91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/**</a:t>
            </a:r>
          </a:p>
          <a:p>
            <a:pPr marL="0" indent="0">
              <a:buNone/>
            </a:pPr>
            <a:r>
              <a:rPr lang="en-US" dirty="0"/>
              <a:t>     *@file    &lt;File name&gt;</a:t>
            </a:r>
          </a:p>
          <a:p>
            <a:pPr marL="0" indent="0">
              <a:buNone/>
            </a:pPr>
            <a:r>
              <a:rPr lang="en-US" dirty="0"/>
              <a:t>     *@brief  &lt;Brief about the File&gt;</a:t>
            </a:r>
          </a:p>
          <a:p>
            <a:pPr marL="0" indent="0">
              <a:buNone/>
            </a:pPr>
            <a:r>
              <a:rPr lang="en-US" dirty="0"/>
              <a:t>     */</a:t>
            </a:r>
          </a:p>
          <a:p>
            <a:pPr marL="0" indent="0">
              <a:buNone/>
            </a:pPr>
            <a:r>
              <a:rPr lang="en-US" dirty="0"/>
              <a:t>Start the command with -&gt; /**</a:t>
            </a:r>
          </a:p>
          <a:p>
            <a:pPr marL="0" indent="0">
              <a:buNone/>
            </a:pPr>
            <a:r>
              <a:rPr lang="en-US" dirty="0"/>
              <a:t>End the command part with -&gt; */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38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DAD57-7352-403A-901A-CF2618DD9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F5ED0-171C-4D23-B43B-12739968C7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/**</a:t>
            </a:r>
          </a:p>
          <a:p>
            <a:pPr marL="0" indent="0">
              <a:buNone/>
            </a:pPr>
            <a:r>
              <a:rPr lang="en-US" dirty="0"/>
              <a:t>  * @class  &lt;class name&gt;</a:t>
            </a:r>
          </a:p>
          <a:p>
            <a:pPr marL="0" indent="0">
              <a:buNone/>
            </a:pPr>
            <a:r>
              <a:rPr lang="en-US" dirty="0"/>
              <a:t>  * @brief  &lt;Brief about class&gt;</a:t>
            </a:r>
          </a:p>
          <a:p>
            <a:pPr marL="0" indent="0">
              <a:buNone/>
            </a:pPr>
            <a:r>
              <a:rPr lang="en-US" dirty="0"/>
              <a:t>  */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Start the command with -&gt; /**</a:t>
            </a:r>
          </a:p>
          <a:p>
            <a:pPr marL="0" indent="0">
              <a:buNone/>
            </a:pPr>
            <a:r>
              <a:rPr lang="en-US" dirty="0"/>
              <a:t>End the command part with -&gt; */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658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20CC9-C251-4431-81D7-4A959A734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enum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880BE-130A-4EC4-85DF-034AFCAFF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/**</a:t>
            </a:r>
          </a:p>
          <a:p>
            <a:pPr marL="0" indent="0">
              <a:buNone/>
            </a:pPr>
            <a:r>
              <a:rPr lang="en-US" dirty="0"/>
              <a:t>     * @enum &lt;</a:t>
            </a:r>
            <a:r>
              <a:rPr lang="en-US" dirty="0" err="1"/>
              <a:t>enum</a:t>
            </a:r>
            <a:r>
              <a:rPr lang="en-US" dirty="0"/>
              <a:t> name&gt;</a:t>
            </a:r>
          </a:p>
          <a:p>
            <a:pPr marL="0" indent="0">
              <a:buNone/>
            </a:pPr>
            <a:r>
              <a:rPr lang="en-US" dirty="0"/>
              <a:t>     * @brief  &lt;Brief about </a:t>
            </a:r>
            <a:r>
              <a:rPr lang="en-US" dirty="0" err="1"/>
              <a:t>enum</a:t>
            </a:r>
            <a:r>
              <a:rPr lang="en-US" dirty="0"/>
              <a:t>&gt;</a:t>
            </a:r>
          </a:p>
          <a:p>
            <a:pPr marL="0" indent="0">
              <a:buNone/>
            </a:pPr>
            <a:r>
              <a:rPr lang="en-US" dirty="0"/>
              <a:t>     */</a:t>
            </a:r>
          </a:p>
          <a:p>
            <a:pPr marL="0" indent="0">
              <a:buNone/>
            </a:pPr>
            <a:r>
              <a:rPr lang="en-US" dirty="0"/>
              <a:t>Ex :</a:t>
            </a:r>
          </a:p>
          <a:p>
            <a:pPr marL="0" indent="0">
              <a:buNone/>
            </a:pPr>
            <a:r>
              <a:rPr lang="en-US" dirty="0"/>
              <a:t>/** </a:t>
            </a:r>
          </a:p>
          <a:p>
            <a:pPr marL="0" indent="0">
              <a:buNone/>
            </a:pPr>
            <a:r>
              <a:rPr lang="en-US" dirty="0"/>
              <a:t>  * @enum </a:t>
            </a:r>
            <a:r>
              <a:rPr lang="en-US" dirty="0" err="1"/>
              <a:t>StreamType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* @brief Types of streams </a:t>
            </a:r>
          </a:p>
          <a:p>
            <a:pPr marL="0" indent="0">
              <a:buNone/>
            </a:pPr>
            <a:r>
              <a:rPr lang="en-US" dirty="0"/>
              <a:t>   */</a:t>
            </a:r>
          </a:p>
          <a:p>
            <a:pPr marL="0" indent="0">
              <a:buNone/>
            </a:pPr>
            <a:r>
              <a:rPr lang="en-US" dirty="0" err="1"/>
              <a:t>enum</a:t>
            </a:r>
            <a:r>
              <a:rPr lang="en-US" dirty="0"/>
              <a:t> </a:t>
            </a:r>
            <a:r>
              <a:rPr lang="en-US" dirty="0" err="1"/>
              <a:t>StreamType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	</a:t>
            </a:r>
          </a:p>
          <a:p>
            <a:pPr marL="0" indent="0">
              <a:buNone/>
            </a:pPr>
            <a:r>
              <a:rPr lang="en-US" dirty="0"/>
              <a:t>	eSTREAM_TYPE_MPEG2_VIDEO = 0x02,   /**&lt; MPEG2 Video */	</a:t>
            </a:r>
          </a:p>
          <a:p>
            <a:pPr marL="0" indent="0">
              <a:buNone/>
            </a:pPr>
            <a:r>
              <a:rPr lang="en-US" dirty="0"/>
              <a:t>	eSTREAM_TYPE_MPEG1_AUDIO = 0x03,   /**&lt; MPEG1 Audio */	</a:t>
            </a:r>
          </a:p>
          <a:p>
            <a:pPr marL="0" indent="0">
              <a:buNone/>
            </a:pPr>
            <a:r>
              <a:rPr lang="en-US" dirty="0"/>
              <a:t>	eSTREAM_TYPE_MPEG2_AUDIO = 0x04,   /**&lt; MPEG2 Audio */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Comments has to be after the </a:t>
            </a:r>
            <a:r>
              <a:rPr lang="en-US" dirty="0" err="1"/>
              <a:t>enum</a:t>
            </a:r>
            <a:r>
              <a:rPr lang="en-US" dirty="0"/>
              <a:t> value, Don’t include before the </a:t>
            </a:r>
            <a:r>
              <a:rPr lang="en-US" dirty="0" err="1"/>
              <a:t>enum</a:t>
            </a:r>
            <a:r>
              <a:rPr lang="en-US" dirty="0"/>
              <a:t> value.</a:t>
            </a:r>
          </a:p>
        </p:txBody>
      </p:sp>
    </p:spTree>
    <p:extLst>
      <p:ext uri="{BB962C8B-B14F-4D97-AF65-F5344CB8AC3E}">
        <p14:creationId xmlns:p14="http://schemas.microsoft.com/office/powerpoint/2010/main" val="1576260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1AC0E-928D-4BD7-9812-A8C63F5FE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2419F-C831-4959-946C-82C416DF96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#define DEFAULT_BUFFERING_TO_MS 10        /**&lt; </a:t>
            </a:r>
            <a:r>
              <a:rPr lang="en-US" dirty="0" err="1"/>
              <a:t>TimeOut</a:t>
            </a:r>
            <a:r>
              <a:rPr lang="en-US" dirty="0"/>
              <a:t> interval to check buffer fullness */</a:t>
            </a:r>
          </a:p>
          <a:p>
            <a:r>
              <a:rPr lang="en-US" dirty="0"/>
              <a:t>Structure, class variables</a:t>
            </a:r>
          </a:p>
          <a:p>
            <a:pPr marL="0" indent="0">
              <a:buNone/>
            </a:pPr>
            <a:r>
              <a:rPr lang="en-US" dirty="0"/>
              <a:t>   int </a:t>
            </a:r>
            <a:r>
              <a:rPr lang="en-US" dirty="0" err="1"/>
              <a:t>timeout_value</a:t>
            </a:r>
            <a:r>
              <a:rPr lang="en-US" dirty="0"/>
              <a:t>;     /**&lt; Time out value in millisecond */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Start the command with -&gt; /**&lt;</a:t>
            </a:r>
          </a:p>
          <a:p>
            <a:pPr marL="0" indent="0">
              <a:buNone/>
            </a:pPr>
            <a:r>
              <a:rPr lang="en-US" dirty="0"/>
              <a:t>End the command part with -&gt; */</a:t>
            </a:r>
          </a:p>
        </p:txBody>
      </p:sp>
    </p:spTree>
    <p:extLst>
      <p:ext uri="{BB962C8B-B14F-4D97-AF65-F5344CB8AC3E}">
        <p14:creationId xmlns:p14="http://schemas.microsoft.com/office/powerpoint/2010/main" val="1770654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B8078-B074-4A6B-86AE-8646104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C5240-1EFF-4B9B-AA38-8D87002B6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/**</a:t>
            </a:r>
          </a:p>
          <a:p>
            <a:pPr marL="0" indent="0">
              <a:buNone/>
            </a:pPr>
            <a:r>
              <a:rPr lang="en-US" dirty="0"/>
              <a:t>  * @struct </a:t>
            </a:r>
            <a:r>
              <a:rPr lang="en-US" dirty="0" err="1"/>
              <a:t>TuneFailureMap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* @brief  Structure holding </a:t>
            </a:r>
            <a:r>
              <a:rPr lang="en-US" dirty="0" err="1"/>
              <a:t>aamp</a:t>
            </a:r>
            <a:r>
              <a:rPr lang="en-US" dirty="0"/>
              <a:t> tune failure code and corresponding                                                               	       application error code and description</a:t>
            </a:r>
          </a:p>
          <a:p>
            <a:pPr marL="0" indent="0">
              <a:buNone/>
            </a:pPr>
            <a:r>
              <a:rPr lang="en-US" dirty="0"/>
              <a:t>  */</a:t>
            </a:r>
          </a:p>
          <a:p>
            <a:pPr marL="0" indent="0">
              <a:buNone/>
            </a:pPr>
            <a:r>
              <a:rPr lang="en-US" dirty="0"/>
              <a:t>struct </a:t>
            </a:r>
            <a:r>
              <a:rPr lang="en-US" dirty="0" err="1"/>
              <a:t>TuneFailureMap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AAMPTuneFailure</a:t>
            </a:r>
            <a:r>
              <a:rPr lang="en-US" dirty="0"/>
              <a:t> </a:t>
            </a:r>
            <a:r>
              <a:rPr lang="en-US" dirty="0" err="1"/>
              <a:t>tuneFailure</a:t>
            </a:r>
            <a:r>
              <a:rPr lang="en-US" dirty="0"/>
              <a:t>;    /**&lt; Failure ID */</a:t>
            </a:r>
          </a:p>
          <a:p>
            <a:pPr marL="0" indent="0">
              <a:buNone/>
            </a:pPr>
            <a:r>
              <a:rPr lang="en-US" dirty="0"/>
              <a:t>	int code;                                           /**&lt; Error code */</a:t>
            </a:r>
          </a:p>
          <a:p>
            <a:pPr marL="0" indent="0">
              <a:buNone/>
            </a:pPr>
            <a:r>
              <a:rPr lang="en-US" dirty="0"/>
              <a:t>	const char* description;                /**&lt; Textual description */</a:t>
            </a:r>
          </a:p>
          <a:p>
            <a:pPr marL="0" indent="0">
              <a:buNone/>
            </a:pPr>
            <a:r>
              <a:rPr lang="en-US" dirty="0"/>
              <a:t>};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05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519</Words>
  <Application>Microsoft Office PowerPoint</Application>
  <PresentationFormat>Widescreen</PresentationFormat>
  <Paragraphs>86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Doxygen guideline</vt:lpstr>
      <vt:lpstr>In Aamp, What we will be document</vt:lpstr>
      <vt:lpstr>To document a function </vt:lpstr>
      <vt:lpstr>Example for function</vt:lpstr>
      <vt:lpstr>A File</vt:lpstr>
      <vt:lpstr>A class</vt:lpstr>
      <vt:lpstr>A enum</vt:lpstr>
      <vt:lpstr>Macro</vt:lpstr>
      <vt:lpstr>Structure</vt:lpstr>
      <vt:lpstr>Global variable and Class member variable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Doxygen guidline</dc:title>
  <dc:creator>RAGUNATHAN, DEEPAN</dc:creator>
  <cp:lastModifiedBy>RAGUNATHAN, DEEPAN</cp:lastModifiedBy>
  <cp:revision>11</cp:revision>
  <dcterms:created xsi:type="dcterms:W3CDTF">2022-05-04T03:27:13Z</dcterms:created>
  <dcterms:modified xsi:type="dcterms:W3CDTF">2022-05-04T14:30:14Z</dcterms:modified>
</cp:coreProperties>
</file>