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_rels/notesSlide7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jpeg" ContentType="image/jpeg"/>
  <Override PartName="/ppt/media/image5.png" ContentType="image/png"/>
  <Override PartName="/ppt/media/image6.jpeg" ContentType="image/jpeg"/>
  <Override PartName="/ppt/media/image7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296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Click to move the slide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IN" sz="2000" spc="-1" strike="noStrike">
                <a:latin typeface="Arial"/>
              </a:rPr>
              <a:t>Clic</a:t>
            </a:r>
            <a:r>
              <a:rPr b="0" lang="en-IN" sz="2000" spc="-1" strike="noStrike">
                <a:latin typeface="Arial"/>
              </a:rPr>
              <a:t>k </a:t>
            </a:r>
            <a:r>
              <a:rPr b="0" lang="en-IN" sz="2000" spc="-1" strike="noStrike">
                <a:latin typeface="Arial"/>
              </a:rPr>
              <a:t>to </a:t>
            </a:r>
            <a:r>
              <a:rPr b="0" lang="en-IN" sz="2000" spc="-1" strike="noStrike">
                <a:latin typeface="Arial"/>
              </a:rPr>
              <a:t>ed</a:t>
            </a:r>
            <a:r>
              <a:rPr b="0" lang="en-IN" sz="2000" spc="-1" strike="noStrike">
                <a:latin typeface="Arial"/>
              </a:rPr>
              <a:t>it </a:t>
            </a:r>
            <a:r>
              <a:rPr b="0" lang="en-IN" sz="2000" spc="-1" strike="noStrike">
                <a:latin typeface="Arial"/>
              </a:rPr>
              <a:t>th</a:t>
            </a:r>
            <a:r>
              <a:rPr b="0" lang="en-IN" sz="2000" spc="-1" strike="noStrike">
                <a:latin typeface="Arial"/>
              </a:rPr>
              <a:t>e </a:t>
            </a:r>
            <a:r>
              <a:rPr b="0" lang="en-IN" sz="2000" spc="-1" strike="noStrike">
                <a:latin typeface="Arial"/>
              </a:rPr>
              <a:t>no</a:t>
            </a:r>
            <a:r>
              <a:rPr b="0" lang="en-IN" sz="2000" spc="-1" strike="noStrike">
                <a:latin typeface="Arial"/>
              </a:rPr>
              <a:t>te</a:t>
            </a:r>
            <a:r>
              <a:rPr b="0" lang="en-IN" sz="2000" spc="-1" strike="noStrike">
                <a:latin typeface="Arial"/>
              </a:rPr>
              <a:t>s </a:t>
            </a:r>
            <a:r>
              <a:rPr b="0" lang="en-IN" sz="2000" spc="-1" strike="noStrike">
                <a:latin typeface="Arial"/>
              </a:rPr>
              <a:t>for</a:t>
            </a:r>
            <a:r>
              <a:rPr b="0" lang="en-IN" sz="2000" spc="-1" strike="noStrike">
                <a:latin typeface="Arial"/>
              </a:rPr>
              <a:t>m</a:t>
            </a:r>
            <a:r>
              <a:rPr b="0" lang="en-IN" sz="2000" spc="-1" strike="noStrike">
                <a:latin typeface="Arial"/>
              </a:rPr>
              <a:t>at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IN" sz="1400" spc="-1" strike="noStrike">
                <a:latin typeface="Times New Roman"/>
              </a:rPr>
              <a:t>&lt;header&gt;</a:t>
            </a:r>
            <a:endParaRPr b="0" lang="en-IN" sz="1400" spc="-1" strike="noStrike">
              <a:latin typeface="Times New Roman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IN" sz="1400" spc="-1" strike="noStrike">
                <a:latin typeface="Times New Roman"/>
              </a:rPr>
              <a:t>&lt;date/time&gt;</a:t>
            </a:r>
            <a:endParaRPr b="0" lang="en-IN" sz="1400" spc="-1" strike="noStrike">
              <a:latin typeface="Times New Roman"/>
            </a:endParaRPr>
          </a:p>
        </p:txBody>
      </p:sp>
      <p:sp>
        <p:nvSpPr>
          <p:cNvPr id="14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IN" sz="1400" spc="-1" strike="noStrike">
                <a:latin typeface="Times New Roman"/>
              </a:rPr>
              <a:t>&lt;footer&gt;</a:t>
            </a:r>
            <a:endParaRPr b="0" lang="en-IN" sz="1400" spc="-1" strike="noStrike">
              <a:latin typeface="Times New Roman"/>
            </a:endParaRPr>
          </a:p>
        </p:txBody>
      </p:sp>
      <p:sp>
        <p:nvSpPr>
          <p:cNvPr id="14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29325DB4-D75F-4C62-8F52-C3DA83BC1226}" type="slidenum">
              <a:rPr b="0" lang="en-IN" sz="1400" spc="-1" strike="noStrike">
                <a:latin typeface="Times New Roman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body"/>
          </p:nvPr>
        </p:nvSpPr>
        <p:spPr>
          <a:xfrm>
            <a:off x="685800" y="4473720"/>
            <a:ext cx="5443200" cy="3617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IN" sz="2000" spc="-1" strike="noStrike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3884760" y="8830080"/>
            <a:ext cx="2928600" cy="42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body"/>
          </p:nvPr>
        </p:nvSpPr>
        <p:spPr>
          <a:xfrm>
            <a:off x="685800" y="4473720"/>
            <a:ext cx="5439600" cy="3613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IN" sz="2000" spc="-1" strike="noStrike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3884760" y="8830080"/>
            <a:ext cx="2925000" cy="4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757200"/>
            <a:ext cx="12145320" cy="54000"/>
          </a:xfrm>
          <a:prstGeom prst="rect">
            <a:avLst/>
          </a:prstGeom>
          <a:solidFill>
            <a:srgbClr val="22b2db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" name="Picture 3" descr=""/>
          <p:cNvPicPr/>
          <p:nvPr/>
        </p:nvPicPr>
        <p:blipFill>
          <a:blip r:embed="rId2"/>
          <a:stretch/>
        </p:blipFill>
        <p:spPr>
          <a:xfrm>
            <a:off x="117720" y="6259320"/>
            <a:ext cx="1874160" cy="443160"/>
          </a:xfrm>
          <a:prstGeom prst="rect">
            <a:avLst/>
          </a:prstGeom>
          <a:ln>
            <a:noFill/>
          </a:ln>
        </p:spPr>
      </p:pic>
      <p:sp>
        <p:nvSpPr>
          <p:cNvPr id="2" name="CustomShape 2"/>
          <p:cNvSpPr/>
          <p:nvPr/>
        </p:nvSpPr>
        <p:spPr>
          <a:xfrm>
            <a:off x="11456280" y="6467400"/>
            <a:ext cx="842040" cy="1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3"/>
          <p:cNvSpPr/>
          <p:nvPr/>
        </p:nvSpPr>
        <p:spPr>
          <a:xfrm>
            <a:off x="4077360" y="6570360"/>
            <a:ext cx="4014360" cy="18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90000"/>
              </a:lnSpc>
            </a:pPr>
            <a:r>
              <a:rPr b="0" lang="en-IN" sz="1100" spc="-1" strike="noStrike">
                <a:solidFill>
                  <a:srgbClr val="767171"/>
                </a:solidFill>
                <a:latin typeface="Arial"/>
                <a:ea typeface="DejaVu Sans"/>
              </a:rPr>
              <a:t>CONFIDENTIAL – RDK Management</a:t>
            </a:r>
            <a:endParaRPr b="0" lang="en-IN" sz="1100" spc="-1" strike="noStrike">
              <a:latin typeface="Arial"/>
            </a:endParaRPr>
          </a:p>
        </p:txBody>
      </p:sp>
      <p:sp>
        <p:nvSpPr>
          <p:cNvPr id="4" name="CustomShape 4"/>
          <p:cNvSpPr/>
          <p:nvPr/>
        </p:nvSpPr>
        <p:spPr>
          <a:xfrm>
            <a:off x="0" y="1018080"/>
            <a:ext cx="2857320" cy="21960"/>
          </a:xfrm>
          <a:prstGeom prst="rect">
            <a:avLst/>
          </a:prstGeom>
          <a:solidFill>
            <a:srgbClr val="42b4e6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5"/>
          <p:cNvSpPr/>
          <p:nvPr/>
        </p:nvSpPr>
        <p:spPr>
          <a:xfrm>
            <a:off x="3096000" y="1018440"/>
            <a:ext cx="2857320" cy="21960"/>
          </a:xfrm>
          <a:prstGeom prst="rect">
            <a:avLst/>
          </a:prstGeom>
          <a:solidFill>
            <a:srgbClr val="ffc726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6"/>
          <p:cNvSpPr/>
          <p:nvPr/>
        </p:nvSpPr>
        <p:spPr>
          <a:xfrm>
            <a:off x="6192000" y="1019880"/>
            <a:ext cx="2857320" cy="21960"/>
          </a:xfrm>
          <a:prstGeom prst="rect">
            <a:avLst/>
          </a:prstGeom>
          <a:solidFill>
            <a:srgbClr val="76b900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7"/>
          <p:cNvSpPr/>
          <p:nvPr/>
        </p:nvSpPr>
        <p:spPr>
          <a:xfrm>
            <a:off x="9287640" y="1018440"/>
            <a:ext cx="2857320" cy="21960"/>
          </a:xfrm>
          <a:prstGeom prst="rect">
            <a:avLst/>
          </a:prstGeom>
          <a:solidFill>
            <a:srgbClr val="f27e32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8"/>
          <p:cNvSpPr/>
          <p:nvPr/>
        </p:nvSpPr>
        <p:spPr>
          <a:xfrm>
            <a:off x="9560520" y="243000"/>
            <a:ext cx="2325960" cy="74016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Click to edit the title </a:t>
            </a:r>
            <a:r>
              <a:rPr b="0" lang="en-IN" sz="4400" spc="-1" strike="noStrike">
                <a:latin typeface="Arial"/>
              </a:rPr>
              <a:t>text format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10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Click to edit the outline text format</a:t>
            </a:r>
            <a:endParaRPr b="0" lang="en-IN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latin typeface="Arial"/>
              </a:rPr>
              <a:t>Second Outline Level</a:t>
            </a:r>
            <a:endParaRPr b="0" lang="en-IN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latin typeface="Arial"/>
              </a:rPr>
              <a:t>Third Outline Level</a:t>
            </a:r>
            <a:endParaRPr b="0" lang="en-IN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latin typeface="Arial"/>
              </a:rPr>
              <a:t>Fourth Outline Level</a:t>
            </a:r>
            <a:endParaRPr b="0" lang="en-IN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Fifth Outline Level</a:t>
            </a:r>
            <a:endParaRPr b="0" lang="en-IN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Sixth Outline Level</a:t>
            </a:r>
            <a:endParaRPr b="0" lang="en-IN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Seventh Outline Level</a:t>
            </a:r>
            <a:endParaRPr b="0" lang="en-IN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0" y="6757200"/>
            <a:ext cx="12145320" cy="54000"/>
          </a:xfrm>
          <a:prstGeom prst="rect">
            <a:avLst/>
          </a:prstGeom>
          <a:solidFill>
            <a:srgbClr val="22b2db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8" name="Picture 3" descr=""/>
          <p:cNvPicPr/>
          <p:nvPr/>
        </p:nvPicPr>
        <p:blipFill>
          <a:blip r:embed="rId2"/>
          <a:stretch/>
        </p:blipFill>
        <p:spPr>
          <a:xfrm>
            <a:off x="117720" y="6259320"/>
            <a:ext cx="1874160" cy="443160"/>
          </a:xfrm>
          <a:prstGeom prst="rect">
            <a:avLst/>
          </a:prstGeom>
          <a:ln>
            <a:noFill/>
          </a:ln>
        </p:spPr>
      </p:pic>
      <p:sp>
        <p:nvSpPr>
          <p:cNvPr id="49" name="CustomShape 2"/>
          <p:cNvSpPr/>
          <p:nvPr/>
        </p:nvSpPr>
        <p:spPr>
          <a:xfrm>
            <a:off x="11456280" y="6467400"/>
            <a:ext cx="842040" cy="1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3"/>
          <p:cNvSpPr/>
          <p:nvPr/>
        </p:nvSpPr>
        <p:spPr>
          <a:xfrm>
            <a:off x="4077360" y="6570360"/>
            <a:ext cx="4014360" cy="18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90000"/>
              </a:lnSpc>
            </a:pPr>
            <a:r>
              <a:rPr b="0" lang="en-IN" sz="1100" spc="-1" strike="noStrike">
                <a:solidFill>
                  <a:srgbClr val="767171"/>
                </a:solidFill>
                <a:latin typeface="Arial"/>
                <a:ea typeface="DejaVu Sans"/>
              </a:rPr>
              <a:t>CONFIDENTIAL – RDK Management</a:t>
            </a:r>
            <a:endParaRPr b="0" lang="en-IN" sz="1100" spc="-1" strike="noStrike">
              <a:latin typeface="Arial"/>
            </a:endParaRPr>
          </a:p>
        </p:txBody>
      </p:sp>
      <p:sp>
        <p:nvSpPr>
          <p:cNvPr id="51" name="CustomShape 4"/>
          <p:cNvSpPr/>
          <p:nvPr/>
        </p:nvSpPr>
        <p:spPr>
          <a:xfrm>
            <a:off x="0" y="1018080"/>
            <a:ext cx="2857320" cy="21960"/>
          </a:xfrm>
          <a:prstGeom prst="rect">
            <a:avLst/>
          </a:prstGeom>
          <a:solidFill>
            <a:srgbClr val="42b4e6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5"/>
          <p:cNvSpPr/>
          <p:nvPr/>
        </p:nvSpPr>
        <p:spPr>
          <a:xfrm>
            <a:off x="3096000" y="1018440"/>
            <a:ext cx="2857320" cy="21960"/>
          </a:xfrm>
          <a:prstGeom prst="rect">
            <a:avLst/>
          </a:prstGeom>
          <a:solidFill>
            <a:srgbClr val="ffc726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6"/>
          <p:cNvSpPr/>
          <p:nvPr/>
        </p:nvSpPr>
        <p:spPr>
          <a:xfrm>
            <a:off x="6192000" y="1019880"/>
            <a:ext cx="2857320" cy="21960"/>
          </a:xfrm>
          <a:prstGeom prst="rect">
            <a:avLst/>
          </a:prstGeom>
          <a:solidFill>
            <a:srgbClr val="76b900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7"/>
          <p:cNvSpPr/>
          <p:nvPr/>
        </p:nvSpPr>
        <p:spPr>
          <a:xfrm>
            <a:off x="9287640" y="1018440"/>
            <a:ext cx="2857320" cy="21960"/>
          </a:xfrm>
          <a:prstGeom prst="rect">
            <a:avLst/>
          </a:prstGeom>
          <a:solidFill>
            <a:srgbClr val="f27e32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CustomShape 8"/>
          <p:cNvSpPr/>
          <p:nvPr/>
        </p:nvSpPr>
        <p:spPr>
          <a:xfrm>
            <a:off x="9560520" y="243000"/>
            <a:ext cx="2325960" cy="74016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Clic</a:t>
            </a:r>
            <a:r>
              <a:rPr b="0" lang="en-IN" sz="4400" spc="-1" strike="noStrike">
                <a:latin typeface="Arial"/>
              </a:rPr>
              <a:t>k to </a:t>
            </a:r>
            <a:r>
              <a:rPr b="0" lang="en-IN" sz="4400" spc="-1" strike="noStrike">
                <a:latin typeface="Arial"/>
              </a:rPr>
              <a:t>edit </a:t>
            </a:r>
            <a:r>
              <a:rPr b="0" lang="en-IN" sz="4400" spc="-1" strike="noStrike">
                <a:latin typeface="Arial"/>
              </a:rPr>
              <a:t>the </a:t>
            </a:r>
            <a:r>
              <a:rPr b="0" lang="en-IN" sz="4400" spc="-1" strike="noStrike">
                <a:latin typeface="Arial"/>
              </a:rPr>
              <a:t>title </a:t>
            </a:r>
            <a:r>
              <a:rPr b="0" lang="en-IN" sz="4400" spc="-1" strike="noStrike">
                <a:latin typeface="Arial"/>
              </a:rPr>
              <a:t>text </a:t>
            </a:r>
            <a:r>
              <a:rPr b="0" lang="en-IN" sz="4400" spc="-1" strike="noStrike">
                <a:latin typeface="Arial"/>
              </a:rPr>
              <a:t>for</a:t>
            </a:r>
            <a:r>
              <a:rPr b="0" lang="en-IN" sz="4400" spc="-1" strike="noStrike">
                <a:latin typeface="Arial"/>
              </a:rPr>
              <a:t>mat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57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Click to edit the outline text format</a:t>
            </a:r>
            <a:endParaRPr b="0" lang="en-IN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latin typeface="Arial"/>
              </a:rPr>
              <a:t>Second Outline Level</a:t>
            </a:r>
            <a:endParaRPr b="0" lang="en-IN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latin typeface="Arial"/>
              </a:rPr>
              <a:t>Third Outline Level</a:t>
            </a:r>
            <a:endParaRPr b="0" lang="en-IN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latin typeface="Arial"/>
              </a:rPr>
              <a:t>Fourth Outline Level</a:t>
            </a:r>
            <a:endParaRPr b="0" lang="en-IN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Fifth Outline Level</a:t>
            </a:r>
            <a:endParaRPr b="0" lang="en-IN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Sixth Outline Level</a:t>
            </a:r>
            <a:endParaRPr b="0" lang="en-IN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Seventh Outline Level</a:t>
            </a:r>
            <a:endParaRPr b="0" lang="en-IN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0" y="6757200"/>
            <a:ext cx="12145320" cy="54000"/>
          </a:xfrm>
          <a:prstGeom prst="rect">
            <a:avLst/>
          </a:prstGeom>
          <a:solidFill>
            <a:srgbClr val="22b2db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5" name="Picture 3" descr=""/>
          <p:cNvPicPr/>
          <p:nvPr/>
        </p:nvPicPr>
        <p:blipFill>
          <a:blip r:embed="rId2"/>
          <a:stretch/>
        </p:blipFill>
        <p:spPr>
          <a:xfrm>
            <a:off x="117720" y="6259320"/>
            <a:ext cx="1874160" cy="443160"/>
          </a:xfrm>
          <a:prstGeom prst="rect">
            <a:avLst/>
          </a:prstGeom>
          <a:ln>
            <a:noFill/>
          </a:ln>
        </p:spPr>
      </p:pic>
      <p:sp>
        <p:nvSpPr>
          <p:cNvPr id="96" name="CustomShape 2"/>
          <p:cNvSpPr/>
          <p:nvPr/>
        </p:nvSpPr>
        <p:spPr>
          <a:xfrm>
            <a:off x="11456280" y="6467400"/>
            <a:ext cx="842040" cy="1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3"/>
          <p:cNvSpPr/>
          <p:nvPr/>
        </p:nvSpPr>
        <p:spPr>
          <a:xfrm>
            <a:off x="4077360" y="6570360"/>
            <a:ext cx="4014360" cy="18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90000"/>
              </a:lnSpc>
            </a:pPr>
            <a:r>
              <a:rPr b="0" lang="en-IN" sz="1100" spc="-1" strike="noStrike">
                <a:solidFill>
                  <a:srgbClr val="767171"/>
                </a:solidFill>
                <a:latin typeface="Arial"/>
                <a:ea typeface="DejaVu Sans"/>
              </a:rPr>
              <a:t>CONFIDENTIAL – RDK Management</a:t>
            </a:r>
            <a:endParaRPr b="0" lang="en-IN" sz="1100" spc="-1" strike="noStrike">
              <a:latin typeface="Arial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0" y="1018080"/>
            <a:ext cx="2857320" cy="21960"/>
          </a:xfrm>
          <a:prstGeom prst="rect">
            <a:avLst/>
          </a:prstGeom>
          <a:solidFill>
            <a:srgbClr val="42b4e6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5"/>
          <p:cNvSpPr/>
          <p:nvPr/>
        </p:nvSpPr>
        <p:spPr>
          <a:xfrm>
            <a:off x="3096000" y="1018440"/>
            <a:ext cx="2857320" cy="21960"/>
          </a:xfrm>
          <a:prstGeom prst="rect">
            <a:avLst/>
          </a:prstGeom>
          <a:solidFill>
            <a:srgbClr val="ffc726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6"/>
          <p:cNvSpPr/>
          <p:nvPr/>
        </p:nvSpPr>
        <p:spPr>
          <a:xfrm>
            <a:off x="6192000" y="1019880"/>
            <a:ext cx="2857320" cy="21960"/>
          </a:xfrm>
          <a:prstGeom prst="rect">
            <a:avLst/>
          </a:prstGeom>
          <a:solidFill>
            <a:srgbClr val="76b900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7"/>
          <p:cNvSpPr/>
          <p:nvPr/>
        </p:nvSpPr>
        <p:spPr>
          <a:xfrm>
            <a:off x="9287640" y="1018440"/>
            <a:ext cx="2857320" cy="21960"/>
          </a:xfrm>
          <a:prstGeom prst="rect">
            <a:avLst/>
          </a:prstGeom>
          <a:solidFill>
            <a:srgbClr val="f27e32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CustomShape 8"/>
          <p:cNvSpPr/>
          <p:nvPr/>
        </p:nvSpPr>
        <p:spPr>
          <a:xfrm>
            <a:off x="9560520" y="243000"/>
            <a:ext cx="2325960" cy="74016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Click </a:t>
            </a:r>
            <a:r>
              <a:rPr b="0" lang="en-IN" sz="4400" spc="-1" strike="noStrike">
                <a:latin typeface="Arial"/>
              </a:rPr>
              <a:t>to </a:t>
            </a:r>
            <a:r>
              <a:rPr b="0" lang="en-IN" sz="4400" spc="-1" strike="noStrike">
                <a:latin typeface="Arial"/>
              </a:rPr>
              <a:t>edit </a:t>
            </a:r>
            <a:r>
              <a:rPr b="0" lang="en-IN" sz="4400" spc="-1" strike="noStrike">
                <a:latin typeface="Arial"/>
              </a:rPr>
              <a:t>the </a:t>
            </a:r>
            <a:r>
              <a:rPr b="0" lang="en-IN" sz="4400" spc="-1" strike="noStrike">
                <a:latin typeface="Arial"/>
              </a:rPr>
              <a:t>title </a:t>
            </a:r>
            <a:r>
              <a:rPr b="0" lang="en-IN" sz="4400" spc="-1" strike="noStrike">
                <a:latin typeface="Arial"/>
              </a:rPr>
              <a:t>text </a:t>
            </a:r>
            <a:r>
              <a:rPr b="0" lang="en-IN" sz="4400" spc="-1" strike="noStrike">
                <a:latin typeface="Arial"/>
              </a:rPr>
              <a:t>form</a:t>
            </a:r>
            <a:r>
              <a:rPr b="0" lang="en-IN" sz="4400" spc="-1" strike="noStrike">
                <a:latin typeface="Arial"/>
              </a:rPr>
              <a:t>at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104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Click to edit the outline text format</a:t>
            </a:r>
            <a:endParaRPr b="0" lang="en-IN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latin typeface="Arial"/>
              </a:rPr>
              <a:t>Second Outline Level</a:t>
            </a:r>
            <a:endParaRPr b="0" lang="en-IN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latin typeface="Arial"/>
              </a:rPr>
              <a:t>Third Outline Level</a:t>
            </a:r>
            <a:endParaRPr b="0" lang="en-IN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latin typeface="Arial"/>
              </a:rPr>
              <a:t>Fourth Outline Level</a:t>
            </a:r>
            <a:endParaRPr b="0" lang="en-IN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Fifth Outline Level</a:t>
            </a:r>
            <a:endParaRPr b="0" lang="en-IN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Sixth Outline Level</a:t>
            </a:r>
            <a:endParaRPr b="0" lang="en-IN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Seventh Outline Level</a:t>
            </a:r>
            <a:endParaRPr b="0" lang="en-IN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7" descr=""/>
          <p:cNvPicPr/>
          <p:nvPr/>
        </p:nvPicPr>
        <p:blipFill>
          <a:blip r:embed="rId1"/>
          <a:stretch/>
        </p:blipFill>
        <p:spPr>
          <a:xfrm>
            <a:off x="0" y="0"/>
            <a:ext cx="12148920" cy="6814800"/>
          </a:xfrm>
          <a:prstGeom prst="rect">
            <a:avLst/>
          </a:prstGeom>
          <a:ln>
            <a:noFill/>
          </a:ln>
        </p:spPr>
      </p:pic>
      <p:sp>
        <p:nvSpPr>
          <p:cNvPr id="148" name="CustomShape 1"/>
          <p:cNvSpPr/>
          <p:nvPr/>
        </p:nvSpPr>
        <p:spPr>
          <a:xfrm>
            <a:off x="0" y="25200"/>
            <a:ext cx="12148920" cy="6814800"/>
          </a:xfrm>
          <a:prstGeom prst="rect">
            <a:avLst/>
          </a:prstGeom>
          <a:solidFill>
            <a:srgbClr val="22b2db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2"/>
          <p:cNvSpPr/>
          <p:nvPr/>
        </p:nvSpPr>
        <p:spPr>
          <a:xfrm>
            <a:off x="783720" y="2003400"/>
            <a:ext cx="10211400" cy="137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IN" sz="5400" spc="-1" strike="noStrike">
                <a:solidFill>
                  <a:srgbClr val="000000"/>
                </a:solidFill>
                <a:latin typeface="Arial"/>
                <a:ea typeface="DejaVu Sans"/>
              </a:rPr>
              <a:t>RDK-C libcamera</a:t>
            </a:r>
            <a:endParaRPr b="0" lang="en-IN" sz="5400" spc="-1" strike="noStrike">
              <a:latin typeface="Arial"/>
            </a:endParaRPr>
          </a:p>
        </p:txBody>
      </p:sp>
      <p:pic>
        <p:nvPicPr>
          <p:cNvPr id="150" name="Picture 11" descr=""/>
          <p:cNvPicPr/>
          <p:nvPr/>
        </p:nvPicPr>
        <p:blipFill>
          <a:blip r:embed="rId2"/>
          <a:stretch/>
        </p:blipFill>
        <p:spPr>
          <a:xfrm>
            <a:off x="8289360" y="5215320"/>
            <a:ext cx="3522960" cy="65808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783720" y="5379120"/>
            <a:ext cx="5108760" cy="32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CustomShape 4"/>
          <p:cNvSpPr/>
          <p:nvPr/>
        </p:nvSpPr>
        <p:spPr>
          <a:xfrm>
            <a:off x="830520" y="3237120"/>
            <a:ext cx="7291800" cy="47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317520" y="212400"/>
            <a:ext cx="11368440" cy="64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IN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Why libcamera?</a:t>
            </a:r>
            <a:endParaRPr b="0" lang="en-IN" sz="4000" spc="-1" strike="noStrike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1012320" y="5292000"/>
            <a:ext cx="1205640" cy="142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379440" y="1543320"/>
            <a:ext cx="9896040" cy="255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libcamera aims to reduce the complexity of the camera.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Now a days all the camera systems are controlled by kernel driver(ex. V4l2 driver), but this libcamera is providing a provision to user to control camera system.</a:t>
            </a:r>
            <a:endParaRPr b="0" lang="en-IN" sz="1800" spc="-1" strike="noStrike">
              <a:latin typeface="Arial"/>
            </a:endParaRPr>
          </a:p>
          <a:p>
            <a:pPr marL="1440"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lvl="2" marL="648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ISP vendors are in some cases contributing open source v4l2 Driver,  the reality is that all the ISP’s are very different. Advertising these differences through kernel APIs is fine – but it create a headache issue for anyone trying to write a portable camera application – so this kind of issue libcamera solves.</a:t>
            </a:r>
            <a:endParaRPr b="0" lang="en-IN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317520" y="212400"/>
            <a:ext cx="11368440" cy="64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IN" sz="4000" spc="-1" strike="noStrike">
                <a:solidFill>
                  <a:srgbClr val="000000"/>
                </a:solidFill>
                <a:latin typeface="Arial"/>
                <a:ea typeface="DejaVu Sans"/>
              </a:rPr>
              <a:t>Libcamera : Overview</a:t>
            </a:r>
            <a:endParaRPr b="0" lang="en-IN" sz="4000" spc="-1" strike="noStrike"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1012320" y="5292000"/>
            <a:ext cx="1205640" cy="142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</p:txBody>
      </p:sp>
      <p:sp>
        <p:nvSpPr>
          <p:cNvPr id="158" name="CustomShape 3"/>
          <p:cNvSpPr/>
          <p:nvPr/>
        </p:nvSpPr>
        <p:spPr>
          <a:xfrm>
            <a:off x="379440" y="1399320"/>
            <a:ext cx="10047600" cy="420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Libcamera is an open source Linux community project.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It will enumerate all the available camera(fixed and hotpluggable) in the system and it will provide a mechanism to notify application when camera plugged or unplugged in the system.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It shall support multiple video streaming in parallel for each camera device based on system limitation.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It shall support controlling capture parameters for each stream on per frame basis, It will happen based on capabilities of the hardware and underlying software stack( kernel driver and firmware).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It shall expose capability of each camera device, then dynamically application can get those capabilities. If capability can change at run time, then it shall offer a mechanism to notify application on such changes.</a:t>
            </a:r>
            <a:endParaRPr b="0" lang="en-IN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5798520" y="822960"/>
            <a:ext cx="6275520" cy="567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a c /    +-------------+  +-------------+  +-------------+  +-------------+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p a |    |   Native    |  |  Framework  |  |   Native    |  |   Android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p t |    |    V4L2     |  | Application |  |  libcamera  |  |   Camera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l i |    | Application |  | (gstreamer) |  | Application |  |  Framework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i o \    +-------------+  +-------------+  +-------------+  +-------------+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  </a:t>
            </a: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n   </a:t>
            </a:r>
            <a:r>
              <a:rPr b="0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^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                ^                ^                ^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6000"/>
                </a:solidFill>
                <a:latin typeface="Courier New"/>
                <a:ea typeface="DejaVu Sans"/>
              </a:rPr>
              <a:t>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                |                |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l a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                |                |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i d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v                v                |                v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b a /    +-------------+  +-------------+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      +-------------+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c p |    |    V4L2     |  |   Camera    |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      |   Android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a t |    |   Compat.   |  |  Framework  |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      |   Camera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m a |    |             |  | (gstreamer) |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      |     HAL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e t \    +-------------+  +-------------+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      +-------------+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r i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^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^                |                ^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a o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                |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  <a:ea typeface="DejaVu Sans"/>
              </a:rPr>
              <a:t>n </a:t>
            </a:r>
            <a:r>
              <a:rPr b="1" lang="en-IN" sz="1000" spc="-1" strike="noStrike">
                <a:solidFill>
                  <a:srgbClr val="00c54d"/>
                </a:solidFill>
                <a:latin typeface="Courier New"/>
                <a:ea typeface="DejaVu Sans"/>
              </a:rPr>
              <a:t>       </a:t>
            </a:r>
            <a:r>
              <a:rPr b="0" lang="en-IN" sz="1000" spc="-1" strike="noStrike">
                <a:solidFill>
                  <a:srgbClr val="00c54d"/>
                </a:solidFill>
                <a:latin typeface="Courier New"/>
                <a:ea typeface="DejaVu Sans"/>
              </a:rPr>
              <a:t>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 |                |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/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    ,................................................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|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    !      :            Language             :      !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l f |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    !      :            Bindings             :      !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i r |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    !      :           (optional)            :      !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b a |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    \...............................................'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c m |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                |                |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a e |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                |                |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m w |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v                v                v                v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e o |    +----------------------------------------------------------------+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r r |    |                             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a k |    |                           libcamera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|    |                             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\    +----------------------------------------------------------------+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  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^                  ^                  ^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Userspace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                  |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------------------------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----------------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----------------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---------------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Kernel 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|                  |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        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  <a:ea typeface="DejaVu Sans"/>
              </a:rPr>
              <a:t>v                  v                  v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ff0000"/>
                </a:solidFill>
                <a:latin typeface="Courier New"/>
                <a:ea typeface="DejaVu Sans"/>
              </a:rPr>
              <a:t>                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+-----------+      +-----------+      +-----------+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                 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|   Media   | &lt;--&gt; |   Video   | &lt;--&gt; |   V4L2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                 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|  Device   |      |  Device   |      |  Subdev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                 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DejaVu Sans"/>
              </a:rPr>
              <a:t>+-----------+      +-----------+      +-----------+</a:t>
            </a:r>
            <a:endParaRPr b="0" lang="en-IN" sz="10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317520" y="220680"/>
            <a:ext cx="11368440" cy="64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IN" sz="4000" spc="-1" strike="noStrike">
                <a:solidFill>
                  <a:srgbClr val="000000"/>
                </a:solidFill>
                <a:latin typeface="Arial"/>
                <a:ea typeface="DejaVu Sans"/>
              </a:rPr>
              <a:t>Libcamera : stack</a:t>
            </a:r>
            <a:endParaRPr b="0" lang="en-IN" sz="4000" spc="-1" strike="noStrike"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91440" y="1039320"/>
            <a:ext cx="5670720" cy="300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Camera stack comprises with four software layers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1. Kernel layer:</a:t>
            </a:r>
            <a:endParaRPr b="0" lang="en-IN" sz="16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Kernel drivers control the camera hardware and expose the low-level interface to userspace through kernel API(v4l2 API)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600" spc="-1" strike="noStrike">
                <a:solidFill>
                  <a:srgbClr val="000000"/>
                </a:solidFill>
                <a:latin typeface="Arial"/>
                <a:ea typeface="DejaVu Sans"/>
              </a:rPr>
              <a:t>2. libcamera framework layer</a:t>
            </a:r>
            <a:endParaRPr b="0" lang="en-IN" sz="16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It is core part of the stack, It handles all control of the camera device and it exposes native C++ API to upper layer. With optional language can convert C++ API to any other language.</a:t>
            </a:r>
            <a:endParaRPr b="0" lang="en-IN" sz="1600" spc="-1" strike="noStrike">
              <a:latin typeface="Arial"/>
            </a:endParaRPr>
          </a:p>
        </p:txBody>
      </p:sp>
      <p:sp>
        <p:nvSpPr>
          <p:cNvPr id="162" name="CustomShape 4"/>
          <p:cNvSpPr/>
          <p:nvPr/>
        </p:nvSpPr>
        <p:spPr>
          <a:xfrm>
            <a:off x="91440" y="3847320"/>
            <a:ext cx="5670720" cy="231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3. libcamera adaptation layer:</a:t>
            </a:r>
            <a:endParaRPr b="0" lang="en-IN" sz="16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This layer codes are in part of libcamera, it will provide a set of provision to the v4l2 application,gstreamer and Android and It act as a interface.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600" spc="-1" strike="noStrike">
                <a:solidFill>
                  <a:srgbClr val="000000"/>
                </a:solidFill>
                <a:latin typeface="Arial"/>
                <a:ea typeface="DejaVu Sans"/>
              </a:rPr>
              <a:t>4. Application layer:</a:t>
            </a:r>
            <a:endParaRPr b="0" lang="en-IN" sz="16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Application can use libcamera framework provided calls or libcamera adaptation provided calls.</a:t>
            </a:r>
            <a:endParaRPr b="0" lang="en-IN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317520" y="220680"/>
            <a:ext cx="11368440" cy="64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IN" sz="4000" spc="-1" strike="noStrike">
                <a:solidFill>
                  <a:srgbClr val="000000"/>
                </a:solidFill>
                <a:latin typeface="Arial"/>
                <a:ea typeface="DejaVu Sans"/>
              </a:rPr>
              <a:t>Libcamera : Architectre</a:t>
            </a:r>
            <a:endParaRPr b="0" lang="en-IN" sz="4000" spc="-1" strike="noStrike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91440" y="931320"/>
            <a:ext cx="5670720" cy="523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Libcamera architecture having three types of component that are camera device manager, camera device and some helper and support classes.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6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Camera device manager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will provide a list of connected camera in the system. Run time it will manage plugged and unplugged cameras and it will provide a notification to the application.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6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Camera device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will expose full control of the device through public API and camera device instance are created by camera device manager. It</a:t>
            </a: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have two internal component I.e pipeline handler and IPA, both are device specific component.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6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Pipeline handler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will call ioctl and other kernel API to access and control and configure the camera device and also it perform stream configuration.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IN" sz="16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IPA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provide a 3A algorithm which also a device specific.</a:t>
            </a:r>
            <a:endParaRPr b="0" lang="en-IN" sz="1600" spc="-1" strike="noStrike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5874480" y="1044720"/>
            <a:ext cx="6507720" cy="596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---------------------------&lt; libcamera Public API &gt;---------------------------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^                                      ^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|   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v                                      v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  </a:t>
            </a:r>
            <a:r>
              <a:rPr b="0" lang="en-IN" sz="1000" spc="-1" strike="noStrike">
                <a:solidFill>
                  <a:srgbClr val="ff4000"/>
                </a:solidFill>
                <a:latin typeface="Courier New"/>
              </a:rPr>
              <a:t>+-------------+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+-------------------------------------------------+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</a:t>
            </a:r>
            <a:r>
              <a:rPr b="1" lang="en-IN" sz="1000" spc="-1" strike="noStrike">
                <a:solidFill>
                  <a:srgbClr val="ff4000"/>
                </a:solidFill>
                <a:latin typeface="Courier New"/>
              </a:rPr>
              <a:t>|   Camera    |</a:t>
            </a:r>
            <a:r>
              <a:rPr b="0" lang="en-IN" sz="1000" spc="-1" strike="noStrike">
                <a:solidFill>
                  <a:srgbClr val="ff4000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Camera Device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</a:t>
            </a:r>
            <a:r>
              <a:rPr b="1" lang="en-IN" sz="1000" spc="-1" strike="noStrike">
                <a:solidFill>
                  <a:srgbClr val="ff4000"/>
                </a:solidFill>
                <a:latin typeface="Courier New"/>
              </a:rPr>
              <a:t>|   Devices   |</a:t>
            </a:r>
            <a:r>
              <a:rPr b="0" lang="en-IN" sz="1000" spc="-1" strike="noStrike">
                <a:solidFill>
                  <a:srgbClr val="ff4000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+---------------------------------------------+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</a:t>
            </a:r>
            <a:r>
              <a:rPr b="1" lang="en-IN" sz="1000" spc="-1" strike="noStrike">
                <a:solidFill>
                  <a:srgbClr val="ff4000"/>
                </a:solidFill>
                <a:latin typeface="Courier New"/>
              </a:rPr>
              <a:t>|   Manager   |</a:t>
            </a:r>
            <a:r>
              <a:rPr b="0" lang="en-IN" sz="1000" spc="-1" strike="noStrike">
                <a:solidFill>
                  <a:srgbClr val="ff4000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| Device-Agnostic                             |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</a:t>
            </a:r>
            <a:r>
              <a:rPr b="1" lang="en-IN" sz="1000" spc="-1" strike="noStrike">
                <a:solidFill>
                  <a:srgbClr val="ff4000"/>
                </a:solidFill>
                <a:latin typeface="Courier New"/>
              </a:rPr>
              <a:t>+-------------+</a:t>
            </a:r>
            <a:r>
              <a:rPr b="0" lang="en-IN" sz="1000" spc="-1" strike="noStrike">
                <a:solidFill>
                  <a:srgbClr val="ff4000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|                                             |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       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^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|                    +------------------------+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~~~~~~~~~~~~~~~~~~~~~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{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+---------------+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}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}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| ////Image//// 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|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{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&lt;-&gt;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| /Processing// 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}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 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}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| /Algorithms// 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{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 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{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+---------------+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}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</a:rPr>
              <a:t>~~~~~~~~~~~~~~~~~~~~~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</a:t>
            </a:r>
            <a:r>
              <a:rPr b="0" lang="en-IN" sz="1000" spc="-1" strike="noStrike">
                <a:solidFill>
                  <a:srgbClr val="00b4e8"/>
                </a:solidFill>
                <a:latin typeface="Courier New"/>
              </a:rPr>
              <a:t> 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========================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 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                 |   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+---------------+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| //Pipeline/// 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 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&lt;-&gt;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| ///Handler/// 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|     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| ///////////// 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 +--------------------+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+---------------+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        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               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</a:rPr>
              <a:t>Device-Specific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 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+-------------------------------------------------+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           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^                        ^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                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|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                     |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                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c622"/>
                </a:solidFill>
                <a:latin typeface="Courier New"/>
              </a:rPr>
              <a:t>v</a:t>
            </a:r>
            <a:r>
              <a:rPr b="0" lang="en-IN" sz="1000" spc="-1" strike="noStrike">
                <a:solidFill>
                  <a:srgbClr val="00c622"/>
                </a:solidFill>
                <a:latin typeface="Courier New"/>
              </a:rPr>
              <a:t> </a:t>
            </a:r>
            <a:r>
              <a:rPr b="1" lang="en-IN" sz="1000" spc="-1" strike="noStrike">
                <a:solidFill>
                  <a:srgbClr val="000000"/>
                </a:solidFill>
                <a:latin typeface="Courier New"/>
              </a:rPr>
              <a:t>                    v                        v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+--------------------------------------------------------------------+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Helpers and Support Classes     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+-------------+  +-------------+  +-------------+  +-------------+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|  MC &amp; V4L2  |  |   Buffers   |  | Sandboxing  |  |   Plugins   |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|   Support   |  |  Allocator  |  |     IPC     |  |   Manager   |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+-------------+  +-------------+  +-------------+  +-------------+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+-------------+  +-------------+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|  Pipeline   |  |     ...     |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|   Runner    |  |             |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| +-------------+  +-------------+                                   |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        </a:t>
            </a:r>
            <a:r>
              <a:rPr b="0" lang="en-IN" sz="1000" spc="-1" strike="noStrike">
                <a:solidFill>
                  <a:srgbClr val="000000"/>
                </a:solidFill>
                <a:latin typeface="Courier New"/>
              </a:rPr>
              <a:t>+--------------------------------------------------------------------+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</a:rPr>
              <a:t>         </a:t>
            </a:r>
            <a:endParaRPr b="0" lang="en-IN" sz="1000" spc="-1" strike="noStrike">
              <a:latin typeface="Arial"/>
            </a:endParaRPr>
          </a:p>
        </p:txBody>
      </p:sp>
      <p:sp>
        <p:nvSpPr>
          <p:cNvPr id="166" name="CustomShape 4"/>
          <p:cNvSpPr/>
          <p:nvPr/>
        </p:nvSpPr>
        <p:spPr>
          <a:xfrm>
            <a:off x="9177120" y="6322680"/>
            <a:ext cx="2542680" cy="37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IN" sz="1000" spc="-1" strike="noStrike">
                <a:latin typeface="Courier New"/>
                <a:ea typeface="Courier New"/>
              </a:rPr>
              <a:t> </a:t>
            </a:r>
            <a:r>
              <a:rPr b="1" lang="en-IN" sz="1000" spc="-1" strike="noStrike">
                <a:solidFill>
                  <a:srgbClr val="bf0041"/>
                </a:solidFill>
                <a:latin typeface="Courier New"/>
                <a:ea typeface="Courier New"/>
              </a:rPr>
              <a:t>/// Device-Specific Components</a:t>
            </a:r>
            <a:endParaRPr b="0" lang="en-IN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bf0041"/>
                </a:solidFill>
                <a:latin typeface="Courier New"/>
                <a:ea typeface="Courier New"/>
              </a:rPr>
              <a:t>          </a:t>
            </a:r>
            <a:r>
              <a:rPr b="1" lang="en-IN" sz="1000" spc="-1" strike="noStrike">
                <a:solidFill>
                  <a:srgbClr val="00b4e8"/>
                </a:solidFill>
                <a:latin typeface="Courier New"/>
                <a:ea typeface="Courier New"/>
              </a:rPr>
              <a:t>~~~ Sandboxing</a:t>
            </a:r>
            <a:endParaRPr b="0" lang="en-IN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317520" y="220680"/>
            <a:ext cx="11368440" cy="64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IN" sz="4000" spc="-1" strike="noStrike">
                <a:solidFill>
                  <a:srgbClr val="000000"/>
                </a:solidFill>
                <a:latin typeface="Arial"/>
                <a:ea typeface="DejaVu Sans"/>
              </a:rPr>
              <a:t>Libcamera for Raspberrypi</a:t>
            </a:r>
            <a:endParaRPr b="0" lang="en-IN" sz="4000" spc="-1" strike="noStrike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5966640" y="1592280"/>
            <a:ext cx="5890680" cy="15292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3"/>
          <p:cNvSpPr/>
          <p:nvPr/>
        </p:nvSpPr>
        <p:spPr>
          <a:xfrm>
            <a:off x="6392880" y="1431000"/>
            <a:ext cx="1153080" cy="3006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1" lang="en-IN" sz="1800" spc="-1" strike="noStrike">
                <a:latin typeface="Arial"/>
              </a:rPr>
              <a:t>libcamera</a:t>
            </a:r>
            <a:endParaRPr b="1" lang="en-IN" sz="1800" spc="-1" strike="noStrike">
              <a:latin typeface="Arial"/>
            </a:endParaRPr>
          </a:p>
        </p:txBody>
      </p:sp>
      <p:sp>
        <p:nvSpPr>
          <p:cNvPr id="170" name="CustomShape 4"/>
          <p:cNvSpPr/>
          <p:nvPr/>
        </p:nvSpPr>
        <p:spPr>
          <a:xfrm>
            <a:off x="8119440" y="1943280"/>
            <a:ext cx="1290960" cy="7768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Raspberry Pi</a:t>
            </a:r>
            <a:endParaRPr b="0" lang="en-IN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Pipeline Handler</a:t>
            </a:r>
            <a:endParaRPr b="0" lang="en-IN" sz="1200" spc="-1" strike="noStrike">
              <a:latin typeface="Arial"/>
            </a:endParaRPr>
          </a:p>
        </p:txBody>
      </p:sp>
      <p:sp>
        <p:nvSpPr>
          <p:cNvPr id="171" name="CustomShape 5"/>
          <p:cNvSpPr/>
          <p:nvPr/>
        </p:nvSpPr>
        <p:spPr>
          <a:xfrm>
            <a:off x="10315440" y="1941480"/>
            <a:ext cx="1290960" cy="778680"/>
          </a:xfrm>
          <a:prstGeom prst="rect">
            <a:avLst/>
          </a:prstGeom>
          <a:solidFill>
            <a:srgbClr val="dddddd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IN" sz="1200" spc="-1" strike="noStrike">
                <a:latin typeface="Times new roman"/>
              </a:rPr>
              <a:t>Raspberry Pi</a:t>
            </a:r>
            <a:endParaRPr b="0" lang="en-IN" sz="1200" spc="-1" strike="noStrike">
              <a:latin typeface="Times new roman"/>
            </a:endParaRPr>
          </a:p>
          <a:p>
            <a:pPr algn="ctr"/>
            <a:r>
              <a:rPr b="0" lang="en-IN" sz="1200" spc="-1" strike="noStrike">
                <a:latin typeface="Times new roman"/>
              </a:rPr>
              <a:t> </a:t>
            </a:r>
            <a:r>
              <a:rPr b="0" lang="en-IN" sz="1200" spc="-1" strike="noStrike">
                <a:latin typeface="Times new roman"/>
              </a:rPr>
              <a:t>Control Algorithms</a:t>
            </a:r>
            <a:r>
              <a:rPr b="0" lang="en-IN" sz="1200" spc="-1" strike="noStrike">
                <a:latin typeface="Times new roman"/>
              </a:rPr>
              <a:t> </a:t>
            </a:r>
            <a:endParaRPr b="0" lang="en-IN" sz="1200" spc="-1" strike="noStrike">
              <a:latin typeface="Times new roman"/>
            </a:endParaRPr>
          </a:p>
        </p:txBody>
      </p:sp>
      <p:sp>
        <p:nvSpPr>
          <p:cNvPr id="172" name="CustomShape 6"/>
          <p:cNvSpPr/>
          <p:nvPr/>
        </p:nvSpPr>
        <p:spPr>
          <a:xfrm>
            <a:off x="6247440" y="1943280"/>
            <a:ext cx="1290960" cy="7768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Core</a:t>
            </a:r>
            <a:endParaRPr b="0" lang="en-IN" sz="1200" spc="-1" strike="noStrike">
              <a:latin typeface="Arial"/>
            </a:endParaRPr>
          </a:p>
        </p:txBody>
      </p:sp>
      <p:sp>
        <p:nvSpPr>
          <p:cNvPr id="173" name="TextShape 7"/>
          <p:cNvSpPr txBox="1"/>
          <p:nvPr/>
        </p:nvSpPr>
        <p:spPr>
          <a:xfrm>
            <a:off x="9469800" y="1960560"/>
            <a:ext cx="702000" cy="250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IN" sz="1000" spc="-1" strike="noStrike">
                <a:latin typeface="Times new roman"/>
              </a:rPr>
              <a:t>Statistics</a:t>
            </a:r>
            <a:endParaRPr b="0" lang="en-IN" sz="1000" spc="-1" strike="noStrike">
              <a:latin typeface="Times new roman"/>
            </a:endParaRPr>
          </a:p>
        </p:txBody>
      </p:sp>
      <p:sp>
        <p:nvSpPr>
          <p:cNvPr id="174" name="Line 8"/>
          <p:cNvSpPr/>
          <p:nvPr/>
        </p:nvSpPr>
        <p:spPr>
          <a:xfrm>
            <a:off x="7538400" y="2306520"/>
            <a:ext cx="581040" cy="0"/>
          </a:xfrm>
          <a:prstGeom prst="line">
            <a:avLst/>
          </a:prstGeom>
          <a:ln>
            <a:solidFill>
              <a:srgbClr val="000000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Line 9"/>
          <p:cNvSpPr/>
          <p:nvPr/>
        </p:nvSpPr>
        <p:spPr>
          <a:xfrm>
            <a:off x="9410400" y="2168640"/>
            <a:ext cx="90504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Line 10"/>
          <p:cNvSpPr/>
          <p:nvPr/>
        </p:nvSpPr>
        <p:spPr>
          <a:xfrm flipH="1">
            <a:off x="9410040" y="2469600"/>
            <a:ext cx="90540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TextShape 11"/>
          <p:cNvSpPr txBox="1"/>
          <p:nvPr/>
        </p:nvSpPr>
        <p:spPr>
          <a:xfrm>
            <a:off x="9433800" y="2464560"/>
            <a:ext cx="944640" cy="370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IN" sz="1000" spc="-1" strike="noStrike">
                <a:latin typeface="Times new roman"/>
              </a:rPr>
              <a:t>Configuration</a:t>
            </a:r>
            <a:endParaRPr b="0" lang="en-IN" sz="1000" spc="-1" strike="noStrike">
              <a:latin typeface="Times new roman"/>
            </a:endParaRPr>
          </a:p>
        </p:txBody>
      </p:sp>
      <p:sp>
        <p:nvSpPr>
          <p:cNvPr id="178" name="CustomShape 12"/>
          <p:cNvSpPr/>
          <p:nvPr/>
        </p:nvSpPr>
        <p:spPr>
          <a:xfrm>
            <a:off x="7111440" y="4031280"/>
            <a:ext cx="1290960" cy="7768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V4l2 Unicam</a:t>
            </a:r>
            <a:endParaRPr b="0" lang="en-IN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 </a:t>
            </a:r>
            <a:r>
              <a:rPr b="0" lang="en-IN" sz="1200" spc="-1" strike="noStrike">
                <a:latin typeface="Times new roman"/>
              </a:rPr>
              <a:t>Driver</a:t>
            </a:r>
            <a:endParaRPr b="0" lang="en-IN" sz="1200" spc="-1" strike="noStrike">
              <a:latin typeface="Arial"/>
            </a:endParaRPr>
          </a:p>
        </p:txBody>
      </p:sp>
      <p:sp>
        <p:nvSpPr>
          <p:cNvPr id="179" name="CustomShape 13"/>
          <p:cNvSpPr/>
          <p:nvPr/>
        </p:nvSpPr>
        <p:spPr>
          <a:xfrm>
            <a:off x="9127440" y="4031280"/>
            <a:ext cx="1290960" cy="7768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V4l2 ISP</a:t>
            </a:r>
            <a:endParaRPr b="0" lang="en-IN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Driver</a:t>
            </a:r>
            <a:endParaRPr b="0" lang="en-IN" sz="1200" spc="-1" strike="noStrike">
              <a:latin typeface="Arial"/>
            </a:endParaRPr>
          </a:p>
        </p:txBody>
      </p:sp>
      <p:sp>
        <p:nvSpPr>
          <p:cNvPr id="180" name="CustomShape 14"/>
          <p:cNvSpPr/>
          <p:nvPr/>
        </p:nvSpPr>
        <p:spPr>
          <a:xfrm>
            <a:off x="7111440" y="5183280"/>
            <a:ext cx="1290960" cy="7768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V4l2 Sensor </a:t>
            </a:r>
            <a:endParaRPr b="0" lang="en-IN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Driver</a:t>
            </a:r>
            <a:endParaRPr b="0" lang="en-IN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IN" sz="1200" spc="-1" strike="noStrike">
                <a:latin typeface="Times new roman"/>
              </a:rPr>
              <a:t>(eg:imx219)</a:t>
            </a:r>
            <a:endParaRPr b="0" lang="en-IN" sz="1200" spc="-1" strike="noStrike">
              <a:latin typeface="Arial"/>
            </a:endParaRPr>
          </a:p>
        </p:txBody>
      </p:sp>
      <p:sp>
        <p:nvSpPr>
          <p:cNvPr id="181" name="Line 15"/>
          <p:cNvSpPr/>
          <p:nvPr/>
        </p:nvSpPr>
        <p:spPr>
          <a:xfrm>
            <a:off x="7733880" y="4808160"/>
            <a:ext cx="0" cy="3751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Line 16"/>
          <p:cNvSpPr/>
          <p:nvPr/>
        </p:nvSpPr>
        <p:spPr>
          <a:xfrm>
            <a:off x="5990760" y="3534120"/>
            <a:ext cx="5978160" cy="25200"/>
          </a:xfrm>
          <a:prstGeom prst="line">
            <a:avLst/>
          </a:prstGeom>
          <a:ln>
            <a:solidFill>
              <a:srgbClr val="000000"/>
            </a:solidFill>
            <a:custDash>
              <a:ds d="600000" sp="300000"/>
            </a:custDash>
          </a:ln>
        </p:spPr>
        <p:style>
          <a:lnRef idx="0"/>
          <a:fillRef idx="0"/>
          <a:effectRef idx="0"/>
          <a:fontRef idx="minor"/>
        </p:style>
      </p:sp>
      <p:cxnSp>
        <p:nvCxnSpPr>
          <p:cNvPr id="183" name="Line 17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184" name="Line 18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185" name="TextShape 19"/>
          <p:cNvSpPr txBox="1"/>
          <p:nvPr/>
        </p:nvSpPr>
        <p:spPr>
          <a:xfrm>
            <a:off x="5941800" y="3292920"/>
            <a:ext cx="944640" cy="370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IN" sz="1000" spc="-1" strike="noStrike">
                <a:latin typeface="Times new roman"/>
              </a:rPr>
              <a:t>User space</a:t>
            </a:r>
            <a:endParaRPr b="1" lang="en-IN" sz="1000" spc="-1" strike="noStrike">
              <a:latin typeface="Times new roman"/>
            </a:endParaRPr>
          </a:p>
        </p:txBody>
      </p:sp>
      <p:sp>
        <p:nvSpPr>
          <p:cNvPr id="186" name="TextShape 20"/>
          <p:cNvSpPr txBox="1"/>
          <p:nvPr/>
        </p:nvSpPr>
        <p:spPr>
          <a:xfrm>
            <a:off x="5941800" y="3581280"/>
            <a:ext cx="944640" cy="370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IN" sz="1000" spc="-1" strike="noStrike">
                <a:latin typeface="Times new roman"/>
              </a:rPr>
              <a:t>kernel</a:t>
            </a:r>
            <a:endParaRPr b="1" lang="en-IN" sz="1000" spc="-1" strike="noStrike">
              <a:latin typeface="Times new roman"/>
            </a:endParaRPr>
          </a:p>
        </p:txBody>
      </p:sp>
      <p:sp>
        <p:nvSpPr>
          <p:cNvPr id="187" name="CustomShape 21"/>
          <p:cNvSpPr/>
          <p:nvPr/>
        </p:nvSpPr>
        <p:spPr>
          <a:xfrm>
            <a:off x="91440" y="1615320"/>
            <a:ext cx="5670720" cy="279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en-IN" sz="18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endParaRPr b="0" lang="en-IN" sz="16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b="0" lang="en-IN" sz="16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4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4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en-IN" sz="16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b="0" lang="en-IN" sz="1600" spc="-1" strike="noStrike">
              <a:latin typeface="Arial"/>
            </a:endParaRPr>
          </a:p>
          <a:p>
            <a:pPr marL="285840" indent="-281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4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en-IN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7" descr=""/>
          <p:cNvPicPr/>
          <p:nvPr/>
        </p:nvPicPr>
        <p:blipFill>
          <a:blip r:embed="rId1"/>
          <a:stretch/>
        </p:blipFill>
        <p:spPr>
          <a:xfrm>
            <a:off x="0" y="0"/>
            <a:ext cx="12145320" cy="6811200"/>
          </a:xfrm>
          <a:prstGeom prst="rect">
            <a:avLst/>
          </a:prstGeom>
          <a:ln>
            <a:noFill/>
          </a:ln>
        </p:spPr>
      </p:pic>
      <p:sp>
        <p:nvSpPr>
          <p:cNvPr id="189" name="CustomShape 1"/>
          <p:cNvSpPr/>
          <p:nvPr/>
        </p:nvSpPr>
        <p:spPr>
          <a:xfrm>
            <a:off x="29880" y="0"/>
            <a:ext cx="12145320" cy="6811200"/>
          </a:xfrm>
          <a:prstGeom prst="rect">
            <a:avLst/>
          </a:prstGeom>
          <a:solidFill>
            <a:srgbClr val="22b2db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2"/>
          <p:cNvSpPr/>
          <p:nvPr/>
        </p:nvSpPr>
        <p:spPr>
          <a:xfrm>
            <a:off x="831960" y="2002680"/>
            <a:ext cx="6216480" cy="28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IN" sz="6000" spc="-1" strike="noStrike">
                <a:solidFill>
                  <a:srgbClr val="ffffff"/>
                </a:solidFill>
                <a:latin typeface="Arial"/>
                <a:ea typeface="DejaVu Sans"/>
              </a:rPr>
              <a:t>Thank you</a:t>
            </a:r>
            <a:endParaRPr b="0" lang="en-IN" sz="6000" spc="-1" strike="noStrike">
              <a:latin typeface="Arial"/>
            </a:endParaRPr>
          </a:p>
        </p:txBody>
      </p:sp>
      <p:pic>
        <p:nvPicPr>
          <p:cNvPr id="191" name="Picture 6" descr=""/>
          <p:cNvPicPr/>
          <p:nvPr/>
        </p:nvPicPr>
        <p:blipFill>
          <a:blip r:embed="rId2"/>
          <a:stretch/>
        </p:blipFill>
        <p:spPr>
          <a:xfrm>
            <a:off x="8289360" y="5215320"/>
            <a:ext cx="3519360" cy="654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2695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en-IN</dc:language>
  <cp:lastModifiedBy/>
  <dcterms:modified xsi:type="dcterms:W3CDTF">2022-08-26T20:24:03Z</dcterms:modified>
  <cp:revision>344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MSIP_Label_4b5591f2-6b23-403d-aa5f-b6d577f5e572_ActionId">
    <vt:lpwstr>49b3eb3f-eb2c-44b1-8a87-deb5a291cda3</vt:lpwstr>
  </property>
  <property fmtid="{D5CDD505-2E9C-101B-9397-08002B2CF9AE}" pid="8" name="MSIP_Label_4b5591f2-6b23-403d-aa5f-b6d577f5e572_ContentBits">
    <vt:lpwstr>0</vt:lpwstr>
  </property>
  <property fmtid="{D5CDD505-2E9C-101B-9397-08002B2CF9AE}" pid="9" name="MSIP_Label_4b5591f2-6b23-403d-aa5f-b6d577f5e572_Enabled">
    <vt:lpwstr>true</vt:lpwstr>
  </property>
  <property fmtid="{D5CDD505-2E9C-101B-9397-08002B2CF9AE}" pid="10" name="MSIP_Label_4b5591f2-6b23-403d-aa5f-b6d577f5e572_Method">
    <vt:lpwstr>Standard</vt:lpwstr>
  </property>
  <property fmtid="{D5CDD505-2E9C-101B-9397-08002B2CF9AE}" pid="11" name="MSIP_Label_4b5591f2-6b23-403d-aa5f-b6d577f5e572_Name">
    <vt:lpwstr>4b5591f2-6b23-403d-aa5f-b6d577f5e572</vt:lpwstr>
  </property>
  <property fmtid="{D5CDD505-2E9C-101B-9397-08002B2CF9AE}" pid="12" name="MSIP_Label_4b5591f2-6b23-403d-aa5f-b6d577f5e572_SetDate">
    <vt:lpwstr>2021-06-16T07:03:07Z</vt:lpwstr>
  </property>
  <property fmtid="{D5CDD505-2E9C-101B-9397-08002B2CF9AE}" pid="13" name="MSIP_Label_4b5591f2-6b23-403d-aa5f-b6d577f5e572_SiteId">
    <vt:lpwstr>311b3378-8e8a-4b5e-a33f-e80a3d8ba60a</vt:lpwstr>
  </property>
  <property fmtid="{D5CDD505-2E9C-101B-9397-08002B2CF9AE}" pid="14" name="Notes">
    <vt:i4>2</vt:i4>
  </property>
  <property fmtid="{D5CDD505-2E9C-101B-9397-08002B2CF9AE}" pid="15" name="PresentationFormat">
    <vt:lpwstr>Widescreen</vt:lpwstr>
  </property>
  <property fmtid="{D5CDD505-2E9C-101B-9397-08002B2CF9AE}" pid="16" name="ScaleCrop">
    <vt:bool>0</vt:bool>
  </property>
  <property fmtid="{D5CDD505-2E9C-101B-9397-08002B2CF9AE}" pid="17" name="ShareDoc">
    <vt:bool>0</vt:bool>
  </property>
  <property fmtid="{D5CDD505-2E9C-101B-9397-08002B2CF9AE}" pid="18" name="Slides">
    <vt:i4>4</vt:i4>
  </property>
</Properties>
</file>