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7" r:id="rId4"/>
    <p:sldMasterId id="2147483684" r:id="rId5"/>
    <p:sldMasterId id="2147483698" r:id="rId6"/>
    <p:sldMasterId id="2147483712" r:id="rId7"/>
    <p:sldMasterId id="2147483726" r:id="rId8"/>
    <p:sldMasterId id="2147483740" r:id="rId9"/>
  </p:sldMasterIdLst>
  <p:notesMasterIdLst>
    <p:notesMasterId r:id="rId17"/>
  </p:notesMasterIdLst>
  <p:handoutMasterIdLst>
    <p:handoutMasterId r:id="rId18"/>
  </p:handoutMasterIdLst>
  <p:sldIdLst>
    <p:sldId id="261" r:id="rId10"/>
    <p:sldId id="308" r:id="rId11"/>
    <p:sldId id="309" r:id="rId12"/>
    <p:sldId id="310" r:id="rId13"/>
    <p:sldId id="311" r:id="rId14"/>
    <p:sldId id="312" r:id="rId15"/>
    <p:sldId id="290" r:id="rId16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143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2286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3429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4572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5715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6858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8001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9144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5FF6"/>
    <a:srgbClr val="704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9C901F-5214-B3E4-2916-AF5A336DB7A9}" v="83" dt="2024-06-10T12:56:10.28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835568"/>
              <a:lumOff val="-5852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717980"/>
              <a:lumOff val="-6992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-7900987"/>
              <a:satOff val="72444"/>
              <a:lumOff val="-5931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microsoft.com/office/2016/11/relationships/changesInfo" Target="changesInfos/changesInfo1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a, Thomas" userId="S::tlea200@cable.comcast.com::56dc96b2-92e8-4018-a1e6-518924e65c66" providerId="AD" clId="Web-{9C7363C9-A104-2B5E-D230-53E95BB568A7}"/>
    <pc:docChg chg="addSld delSld modSld sldOrd">
      <pc:chgData name="Lea, Thomas" userId="S::tlea200@cable.comcast.com::56dc96b2-92e8-4018-a1e6-518924e65c66" providerId="AD" clId="Web-{9C7363C9-A104-2B5E-D230-53E95BB568A7}" dt="2024-06-07T19:35:04.482" v="575" actId="20577"/>
      <pc:docMkLst>
        <pc:docMk/>
      </pc:docMkLst>
      <pc:sldChg chg="del">
        <pc:chgData name="Lea, Thomas" userId="S::tlea200@cable.comcast.com::56dc96b2-92e8-4018-a1e6-518924e65c66" providerId="AD" clId="Web-{9C7363C9-A104-2B5E-D230-53E95BB568A7}" dt="2024-06-07T19:31:49.118" v="565"/>
        <pc:sldMkLst>
          <pc:docMk/>
          <pc:sldMk cId="2777347222" sldId="269"/>
        </pc:sldMkLst>
      </pc:sldChg>
      <pc:sldChg chg="modSp add">
        <pc:chgData name="Lea, Thomas" userId="S::tlea200@cable.comcast.com::56dc96b2-92e8-4018-a1e6-518924e65c66" providerId="AD" clId="Web-{9C7363C9-A104-2B5E-D230-53E95BB568A7}" dt="2024-06-07T19:35:04.482" v="575" actId="20577"/>
        <pc:sldMkLst>
          <pc:docMk/>
          <pc:sldMk cId="1737394610" sldId="290"/>
        </pc:sldMkLst>
        <pc:spChg chg="mod">
          <ac:chgData name="Lea, Thomas" userId="S::tlea200@cable.comcast.com::56dc96b2-92e8-4018-a1e6-518924e65c66" providerId="AD" clId="Web-{9C7363C9-A104-2B5E-D230-53E95BB568A7}" dt="2024-06-07T19:35:04.482" v="575" actId="20577"/>
          <ac:spMkLst>
            <pc:docMk/>
            <pc:sldMk cId="1737394610" sldId="290"/>
            <ac:spMk id="2" creationId="{B3F8DBAF-D0AC-5343-96F7-2A3C92CEC96D}"/>
          </ac:spMkLst>
        </pc:spChg>
      </pc:sldChg>
      <pc:sldChg chg="modSp">
        <pc:chgData name="Lea, Thomas" userId="S::tlea200@cable.comcast.com::56dc96b2-92e8-4018-a1e6-518924e65c66" providerId="AD" clId="Web-{9C7363C9-A104-2B5E-D230-53E95BB568A7}" dt="2024-06-07T19:32:23.915" v="573" actId="20577"/>
        <pc:sldMkLst>
          <pc:docMk/>
          <pc:sldMk cId="1488239254" sldId="307"/>
        </pc:sldMkLst>
        <pc:spChg chg="mod">
          <ac:chgData name="Lea, Thomas" userId="S::tlea200@cable.comcast.com::56dc96b2-92e8-4018-a1e6-518924e65c66" providerId="AD" clId="Web-{9C7363C9-A104-2B5E-D230-53E95BB568A7}" dt="2024-06-07T19:32:23.915" v="573" actId="20577"/>
          <ac:spMkLst>
            <pc:docMk/>
            <pc:sldMk cId="1488239254" sldId="307"/>
            <ac:spMk id="2" creationId="{5CBEEA7A-3866-17C9-FA56-AE0B09E9FF3E}"/>
          </ac:spMkLst>
        </pc:spChg>
      </pc:sldChg>
      <pc:sldChg chg="addSp modSp">
        <pc:chgData name="Lea, Thomas" userId="S::tlea200@cable.comcast.com::56dc96b2-92e8-4018-a1e6-518924e65c66" providerId="AD" clId="Web-{9C7363C9-A104-2B5E-D230-53E95BB568A7}" dt="2024-06-07T19:23:08.073" v="496" actId="1076"/>
        <pc:sldMkLst>
          <pc:docMk/>
          <pc:sldMk cId="1311541436" sldId="308"/>
        </pc:sldMkLst>
        <pc:spChg chg="mod">
          <ac:chgData name="Lea, Thomas" userId="S::tlea200@cable.comcast.com::56dc96b2-92e8-4018-a1e6-518924e65c66" providerId="AD" clId="Web-{9C7363C9-A104-2B5E-D230-53E95BB568A7}" dt="2024-06-07T19:23:08.073" v="496" actId="1076"/>
          <ac:spMkLst>
            <pc:docMk/>
            <pc:sldMk cId="1311541436" sldId="308"/>
            <ac:spMk id="4" creationId="{9C290D64-6397-47FC-5515-C65E4A50EFE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30.538" v="439" actId="14100"/>
          <ac:spMkLst>
            <pc:docMk/>
            <pc:sldMk cId="1311541436" sldId="308"/>
            <ac:spMk id="5" creationId="{7C03F6D5-5AF2-6481-52E3-ED415F904027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40.507" v="441" actId="14100"/>
          <ac:spMkLst>
            <pc:docMk/>
            <pc:sldMk cId="1311541436" sldId="308"/>
            <ac:spMk id="6" creationId="{A3865554-9062-9D62-47D9-1FF0BBBA9DF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24.304" v="438" actId="14100"/>
          <ac:spMkLst>
            <pc:docMk/>
            <pc:sldMk cId="1311541436" sldId="308"/>
            <ac:spMk id="7" creationId="{DE73018E-5637-01C2-9F8A-894A99837217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14.349" v="415" actId="20577"/>
          <ac:spMkLst>
            <pc:docMk/>
            <pc:sldMk cId="1311541436" sldId="308"/>
            <ac:spMk id="8" creationId="{2BC9DAA8-8DB2-0007-4F59-80E8DF207862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00.614" v="411" actId="14100"/>
          <ac:spMkLst>
            <pc:docMk/>
            <pc:sldMk cId="1311541436" sldId="308"/>
            <ac:spMk id="9" creationId="{8951418D-9697-1822-91D3-B092C8153E53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57.272" v="430" actId="20577"/>
          <ac:spMkLst>
            <pc:docMk/>
            <pc:sldMk cId="1311541436" sldId="308"/>
            <ac:spMk id="11" creationId="{0D3A98D0-EE0C-5A82-3CC2-39D0ED54AA2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24.755" v="419" actId="20577"/>
          <ac:spMkLst>
            <pc:docMk/>
            <pc:sldMk cId="1311541436" sldId="308"/>
            <ac:spMk id="12" creationId="{101AAB40-818E-EE25-5AA1-4CB45EDF3034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30.912" v="422" actId="20577"/>
          <ac:spMkLst>
            <pc:docMk/>
            <pc:sldMk cId="1311541436" sldId="308"/>
            <ac:spMk id="13" creationId="{9AE9605D-4F86-A8F1-15EF-152221C0AB07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35.646" v="424" actId="20577"/>
          <ac:spMkLst>
            <pc:docMk/>
            <pc:sldMk cId="1311541436" sldId="308"/>
            <ac:spMk id="14" creationId="{68263AF6-4C63-5BA8-1E9F-E94A739E5A1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40.162" v="426" actId="20577"/>
          <ac:spMkLst>
            <pc:docMk/>
            <pc:sldMk cId="1311541436" sldId="308"/>
            <ac:spMk id="15" creationId="{6344CE91-0A73-2303-043E-280B50CFB6A3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03.241" v="432" actId="20577"/>
          <ac:spMkLst>
            <pc:docMk/>
            <pc:sldMk cId="1311541436" sldId="308"/>
            <ac:spMk id="21" creationId="{0C50F9EE-54EA-4D9A-FDAC-E9F09008D5CD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07.100" v="434" actId="20577"/>
          <ac:spMkLst>
            <pc:docMk/>
            <pc:sldMk cId="1311541436" sldId="308"/>
            <ac:spMk id="22" creationId="{AF964A86-9FD5-125F-EEA8-A13BFD90903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0:10.225" v="436" actId="20577"/>
          <ac:spMkLst>
            <pc:docMk/>
            <pc:sldMk cId="1311541436" sldId="308"/>
            <ac:spMk id="23" creationId="{DE94CA93-A497-00BF-1275-8B8B69487C91}"/>
          </ac:spMkLst>
        </pc:spChg>
        <pc:spChg chg="mod">
          <ac:chgData name="Lea, Thomas" userId="S::tlea200@cable.comcast.com::56dc96b2-92e8-4018-a1e6-518924e65c66" providerId="AD" clId="Web-{9C7363C9-A104-2B5E-D230-53E95BB568A7}" dt="2024-06-07T19:19:47.256" v="427" actId="14100"/>
          <ac:spMkLst>
            <pc:docMk/>
            <pc:sldMk cId="1311541436" sldId="308"/>
            <ac:spMk id="24" creationId="{BA0AD9AB-517E-4C4C-0507-02018E8C370D}"/>
          </ac:spMkLst>
        </pc:spChg>
        <pc:grpChg chg="add mod">
          <ac:chgData name="Lea, Thomas" userId="S::tlea200@cable.comcast.com::56dc96b2-92e8-4018-a1e6-518924e65c66" providerId="AD" clId="Web-{9C7363C9-A104-2B5E-D230-53E95BB568A7}" dt="2024-06-07T19:18:51.754" v="410" actId="1076"/>
          <ac:grpSpMkLst>
            <pc:docMk/>
            <pc:sldMk cId="1311541436" sldId="308"/>
            <ac:grpSpMk id="25" creationId="{536EC12F-4081-4666-2C86-B54A21F1470C}"/>
          </ac:grpSpMkLst>
        </pc:grpChg>
      </pc:sldChg>
      <pc:sldChg chg="addSp delSp modSp">
        <pc:chgData name="Lea, Thomas" userId="S::tlea200@cable.comcast.com::56dc96b2-92e8-4018-a1e6-518924e65c66" providerId="AD" clId="Web-{9C7363C9-A104-2B5E-D230-53E95BB568A7}" dt="2024-06-07T19:30:14.006" v="561" actId="20577"/>
        <pc:sldMkLst>
          <pc:docMk/>
          <pc:sldMk cId="4285232636" sldId="309"/>
        </pc:sldMkLst>
        <pc:spChg chg="add mod">
          <ac:chgData name="Lea, Thomas" userId="S::tlea200@cable.comcast.com::56dc96b2-92e8-4018-a1e6-518924e65c66" providerId="AD" clId="Web-{9C7363C9-A104-2B5E-D230-53E95BB568A7}" dt="2024-06-07T19:27:30.814" v="534" actId="14100"/>
          <ac:spMkLst>
            <pc:docMk/>
            <pc:sldMk cId="4285232636" sldId="309"/>
            <ac:spMk id="3" creationId="{B0C451B1-9226-95BC-76DA-F682E8B68D59}"/>
          </ac:spMkLst>
        </pc:spChg>
        <pc:spChg chg="mod">
          <ac:chgData name="Lea, Thomas" userId="S::tlea200@cable.comcast.com::56dc96b2-92e8-4018-a1e6-518924e65c66" providerId="AD" clId="Web-{9C7363C9-A104-2B5E-D230-53E95BB568A7}" dt="2024-06-07T19:29:50.708" v="560" actId="20577"/>
          <ac:spMkLst>
            <pc:docMk/>
            <pc:sldMk cId="4285232636" sldId="309"/>
            <ac:spMk id="4" creationId="{059DADEC-04C9-38BA-004C-C57AAB240DA7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5:21.561" v="509" actId="1076"/>
          <ac:spMkLst>
            <pc:docMk/>
            <pc:sldMk cId="4285232636" sldId="309"/>
            <ac:spMk id="5" creationId="{463297E8-D7F1-E283-8407-6265BABB53FD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27:21.470" v="533" actId="20577"/>
          <ac:spMkLst>
            <pc:docMk/>
            <pc:sldMk cId="4285232636" sldId="309"/>
            <ac:spMk id="6" creationId="{3FB68952-1D93-C1C8-4A83-053CD6411253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6:24.141" v="524" actId="1076"/>
          <ac:spMkLst>
            <pc:docMk/>
            <pc:sldMk cId="4285232636" sldId="309"/>
            <ac:spMk id="7" creationId="{F892A497-AF0C-6E2C-2E06-930ADCB6BB22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7:12.236" v="532" actId="20577"/>
          <ac:spMkLst>
            <pc:docMk/>
            <pc:sldMk cId="4285232636" sldId="309"/>
            <ac:spMk id="8" creationId="{1A4A99BC-E646-6124-9375-9F1A997C598D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7:44.924" v="536" actId="1076"/>
          <ac:spMkLst>
            <pc:docMk/>
            <pc:sldMk cId="4285232636" sldId="309"/>
            <ac:spMk id="9" creationId="{AB47E5D1-1CEC-E5B0-4C40-8003DAC94FEE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30:14.006" v="561" actId="20577"/>
          <ac:spMkLst>
            <pc:docMk/>
            <pc:sldMk cId="4285232636" sldId="309"/>
            <ac:spMk id="10" creationId="{453F6C8C-54FB-87D1-34EA-59C21A99DEE4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9:21.973" v="559" actId="1076"/>
          <ac:spMkLst>
            <pc:docMk/>
            <pc:sldMk cId="4285232636" sldId="309"/>
            <ac:spMk id="11" creationId="{77710207-A256-1AD6-D7B7-9C0B71F463CC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9:28:26.894" v="546"/>
          <ac:spMkLst>
            <pc:docMk/>
            <pc:sldMk cId="4285232636" sldId="309"/>
            <ac:spMk id="12" creationId="{AB04F465-8A75-CAD2-2DF9-E526A80D7155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9:10.723" v="557" actId="1076"/>
          <ac:spMkLst>
            <pc:docMk/>
            <pc:sldMk cId="4285232636" sldId="309"/>
            <ac:spMk id="13" creationId="{68EE34C5-4DA8-FEE8-F9A6-D776F0B616A4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28:52.394" v="554" actId="1076"/>
          <ac:spMkLst>
            <pc:docMk/>
            <pc:sldMk cId="4285232636" sldId="309"/>
            <ac:spMk id="14" creationId="{42F35FFB-7EA9-D7A3-136B-CBAAB235B6F7}"/>
          </ac:spMkLst>
        </pc:spChg>
      </pc:sldChg>
      <pc:sldChg chg="modSp">
        <pc:chgData name="Lea, Thomas" userId="S::tlea200@cable.comcast.com::56dc96b2-92e8-4018-a1e6-518924e65c66" providerId="AD" clId="Web-{9C7363C9-A104-2B5E-D230-53E95BB568A7}" dt="2024-06-07T19:31:23.211" v="564" actId="20577"/>
        <pc:sldMkLst>
          <pc:docMk/>
          <pc:sldMk cId="2714969355" sldId="312"/>
        </pc:sldMkLst>
        <pc:spChg chg="mod">
          <ac:chgData name="Lea, Thomas" userId="S::tlea200@cable.comcast.com::56dc96b2-92e8-4018-a1e6-518924e65c66" providerId="AD" clId="Web-{9C7363C9-A104-2B5E-D230-53E95BB568A7}" dt="2024-06-07T19:31:18.476" v="563" actId="20577"/>
          <ac:spMkLst>
            <pc:docMk/>
            <pc:sldMk cId="2714969355" sldId="312"/>
            <ac:spMk id="2" creationId="{51ED3FD0-63FE-1742-2DDC-C77361E904F1}"/>
          </ac:spMkLst>
        </pc:spChg>
        <pc:spChg chg="mod">
          <ac:chgData name="Lea, Thomas" userId="S::tlea200@cable.comcast.com::56dc96b2-92e8-4018-a1e6-518924e65c66" providerId="AD" clId="Web-{9C7363C9-A104-2B5E-D230-53E95BB568A7}" dt="2024-06-07T19:31:23.211" v="564" actId="20577"/>
          <ac:spMkLst>
            <pc:docMk/>
            <pc:sldMk cId="2714969355" sldId="312"/>
            <ac:spMk id="4" creationId="{059DADEC-04C9-38BA-004C-C57AAB240DA7}"/>
          </ac:spMkLst>
        </pc:spChg>
      </pc:sldChg>
      <pc:sldChg chg="addSp delSp modSp new ord">
        <pc:chgData name="Lea, Thomas" userId="S::tlea200@cable.comcast.com::56dc96b2-92e8-4018-a1e6-518924e65c66" providerId="AD" clId="Web-{9C7363C9-A104-2B5E-D230-53E95BB568A7}" dt="2024-06-07T19:23:14.089" v="497"/>
        <pc:sldMkLst>
          <pc:docMk/>
          <pc:sldMk cId="1573002172" sldId="313"/>
        </pc:sldMkLst>
        <pc:spChg chg="mod">
          <ac:chgData name="Lea, Thomas" userId="S::tlea200@cable.comcast.com::56dc96b2-92e8-4018-a1e6-518924e65c66" providerId="AD" clId="Web-{9C7363C9-A104-2B5E-D230-53E95BB568A7}" dt="2024-06-07T19:13:21.028" v="345" actId="20577"/>
          <ac:spMkLst>
            <pc:docMk/>
            <pc:sldMk cId="1573002172" sldId="313"/>
            <ac:spMk id="2" creationId="{77596EB8-91C6-FECE-D54B-EC65672A6ABE}"/>
          </ac:spMkLst>
        </pc:spChg>
        <pc:spChg chg="del">
          <ac:chgData name="Lea, Thomas" userId="S::tlea200@cable.comcast.com::56dc96b2-92e8-4018-a1e6-518924e65c66" providerId="AD" clId="Web-{9C7363C9-A104-2B5E-D230-53E95BB568A7}" dt="2024-06-07T18:51:08.885" v="1"/>
          <ac:spMkLst>
            <pc:docMk/>
            <pc:sldMk cId="1573002172" sldId="313"/>
            <ac:spMk id="3" creationId="{0BDD5250-2225-A914-55E5-9D2D3650A8FC}"/>
          </ac:spMkLst>
        </pc:spChg>
        <pc:spChg chg="del">
          <ac:chgData name="Lea, Thomas" userId="S::tlea200@cable.comcast.com::56dc96b2-92e8-4018-a1e6-518924e65c66" providerId="AD" clId="Web-{9C7363C9-A104-2B5E-D230-53E95BB568A7}" dt="2024-06-07T18:51:36.292" v="2"/>
          <ac:spMkLst>
            <pc:docMk/>
            <pc:sldMk cId="1573002172" sldId="313"/>
            <ac:spMk id="4" creationId="{F97D9DDB-3D88-A26B-9D90-6ACA6F68C52B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07:20.315" v="241"/>
          <ac:spMkLst>
            <pc:docMk/>
            <pc:sldMk cId="1573002172" sldId="313"/>
            <ac:spMk id="5" creationId="{7981A98F-94FC-5EC7-69F8-A31E19AF04FE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8:53:09.826" v="20"/>
          <ac:spMkLst>
            <pc:docMk/>
            <pc:sldMk cId="1573002172" sldId="313"/>
            <ac:spMk id="6" creationId="{70E58A14-CDFD-07A5-304B-9B68C083D62E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7:36.675" v="247" actId="20577"/>
          <ac:spMkLst>
            <pc:docMk/>
            <pc:sldMk cId="1573002172" sldId="313"/>
            <ac:spMk id="7" creationId="{8AB85B07-87F3-4199-6FEA-AD1CE4035C56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6:52.862" v="238" actId="1076"/>
          <ac:spMkLst>
            <pc:docMk/>
            <pc:sldMk cId="1573002172" sldId="313"/>
            <ac:spMk id="8" creationId="{DFA36ED4-4F88-EE43-31A7-14C3D9F46EC7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6:52.877" v="239" actId="1076"/>
          <ac:spMkLst>
            <pc:docMk/>
            <pc:sldMk cId="1573002172" sldId="313"/>
            <ac:spMk id="9" creationId="{8753D64B-4966-7FF8-90D8-4BF448956DFF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8:56:55.159" v="82"/>
          <ac:spMkLst>
            <pc:docMk/>
            <pc:sldMk cId="1573002172" sldId="313"/>
            <ac:spMk id="10" creationId="{09AE59F9-84CB-F0B8-77B0-421884312B3D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6:57.455" v="240" actId="1076"/>
          <ac:spMkLst>
            <pc:docMk/>
            <pc:sldMk cId="1573002172" sldId="313"/>
            <ac:spMk id="11" creationId="{FDD97578-F590-104A-26A6-1841CA4F30D1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0:56.478" v="161" actId="1076"/>
          <ac:spMkLst>
            <pc:docMk/>
            <pc:sldMk cId="1573002172" sldId="313"/>
            <ac:spMk id="12" creationId="{959229F4-7206-D96E-6973-6D23D5770346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1:29.572" v="168" actId="14100"/>
          <ac:spMkLst>
            <pc:docMk/>
            <pc:sldMk cId="1573002172" sldId="313"/>
            <ac:spMk id="13" creationId="{2C3484D8-7F68-C379-2488-0D2AD4654767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8:59:06.163" v="134"/>
          <ac:spMkLst>
            <pc:docMk/>
            <pc:sldMk cId="1573002172" sldId="313"/>
            <ac:spMk id="14" creationId="{A2E0BC64-0AA2-8FF8-1257-0DAE8435100C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8:59:13.241" v="136"/>
          <ac:spMkLst>
            <pc:docMk/>
            <pc:sldMk cId="1573002172" sldId="313"/>
            <ac:spMk id="15" creationId="{0387A9A0-2939-2E31-7427-DE1DDDAF007C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1:26.338" v="167" actId="14100"/>
          <ac:spMkLst>
            <pc:docMk/>
            <pc:sldMk cId="1573002172" sldId="313"/>
            <ac:spMk id="16" creationId="{69B16C31-BBBC-F05E-AB32-BF75B09C4AD5}"/>
          </ac:spMkLst>
        </pc:spChg>
        <pc:spChg chg="add mod ord">
          <ac:chgData name="Lea, Thomas" userId="S::tlea200@cable.comcast.com::56dc96b2-92e8-4018-a1e6-518924e65c66" providerId="AD" clId="Web-{9C7363C9-A104-2B5E-D230-53E95BB568A7}" dt="2024-06-07T19:02:36.027" v="180" actId="1076"/>
          <ac:spMkLst>
            <pc:docMk/>
            <pc:sldMk cId="1573002172" sldId="313"/>
            <ac:spMk id="17" creationId="{6BE4F891-C262-FC1F-1681-3A4F59BFA5CA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2:42.637" v="181" actId="1076"/>
          <ac:spMkLst>
            <pc:docMk/>
            <pc:sldMk cId="1573002172" sldId="313"/>
            <ac:spMk id="18" creationId="{B4A7C1C8-0819-E0AC-F1CE-167D228EC4BB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05:24.969" v="232" actId="14100"/>
          <ac:spMkLst>
            <pc:docMk/>
            <pc:sldMk cId="1573002172" sldId="313"/>
            <ac:spMk id="20" creationId="{FAE326F2-BFDA-E93A-62C8-9D126E94E619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5:13.155" v="361" actId="1076"/>
          <ac:spMkLst>
            <pc:docMk/>
            <pc:sldMk cId="1573002172" sldId="313"/>
            <ac:spMk id="21" creationId="{21222A15-7C97-DB8B-5670-EFA16497190F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09:58.163" v="281"/>
          <ac:spMkLst>
            <pc:docMk/>
            <pc:sldMk cId="1573002172" sldId="313"/>
            <ac:spMk id="22" creationId="{781DDFD6-97FE-B0AA-C65F-6BC33F3DF319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9:09:51.663" v="280"/>
          <ac:spMkLst>
            <pc:docMk/>
            <pc:sldMk cId="1573002172" sldId="313"/>
            <ac:spMk id="23" creationId="{78F725D0-5533-8132-EC8E-DB92D212CC0A}"/>
          </ac:spMkLst>
        </pc:spChg>
        <pc:spChg chg="add del">
          <ac:chgData name="Lea, Thomas" userId="S::tlea200@cable.comcast.com::56dc96b2-92e8-4018-a1e6-518924e65c66" providerId="AD" clId="Web-{9C7363C9-A104-2B5E-D230-53E95BB568A7}" dt="2024-06-07T19:09:51.663" v="279"/>
          <ac:spMkLst>
            <pc:docMk/>
            <pc:sldMk cId="1573002172" sldId="313"/>
            <ac:spMk id="24" creationId="{A9305F5B-2FA9-8BDA-7830-7D07B2500AAC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5:10.608" v="360" actId="1076"/>
          <ac:spMkLst>
            <pc:docMk/>
            <pc:sldMk cId="1573002172" sldId="313"/>
            <ac:spMk id="25" creationId="{D11DA611-B239-8BE3-4855-2749D0F0EE11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5:27.718" v="366" actId="1076"/>
          <ac:spMkLst>
            <pc:docMk/>
            <pc:sldMk cId="1573002172" sldId="313"/>
            <ac:spMk id="26" creationId="{7B7FBE79-33D9-BB7C-06BB-69EE8B189177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5:43.594" v="372" actId="1076"/>
          <ac:spMkLst>
            <pc:docMk/>
            <pc:sldMk cId="1573002172" sldId="313"/>
            <ac:spMk id="27" creationId="{9E46502A-B404-8C62-19B7-563A7DC959FD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16:02.985" v="375"/>
          <ac:spMkLst>
            <pc:docMk/>
            <pc:sldMk cId="1573002172" sldId="313"/>
            <ac:spMk id="28" creationId="{A6EA600A-6BD2-A392-B762-9FE03EFB0E99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16:03.813" v="376"/>
          <ac:spMkLst>
            <pc:docMk/>
            <pc:sldMk cId="1573002172" sldId="313"/>
            <ac:spMk id="29" creationId="{354CE2E5-F211-D1A0-9277-FA99B3F45548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16:04.547" v="377"/>
          <ac:spMkLst>
            <pc:docMk/>
            <pc:sldMk cId="1573002172" sldId="313"/>
            <ac:spMk id="30" creationId="{D90B5AAA-D0A4-EEC2-A29C-1DA2F2DE2AD3}"/>
          </ac:spMkLst>
        </pc:spChg>
        <pc:spChg chg="add del mod">
          <ac:chgData name="Lea, Thomas" userId="S::tlea200@cable.comcast.com::56dc96b2-92e8-4018-a1e6-518924e65c66" providerId="AD" clId="Web-{9C7363C9-A104-2B5E-D230-53E95BB568A7}" dt="2024-06-07T19:16:05.250" v="378"/>
          <ac:spMkLst>
            <pc:docMk/>
            <pc:sldMk cId="1573002172" sldId="313"/>
            <ac:spMk id="31" creationId="{84FFA572-5277-A6D6-5303-914FEC70BB10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6:22.985" v="383"/>
          <ac:spMkLst>
            <pc:docMk/>
            <pc:sldMk cId="1573002172" sldId="313"/>
            <ac:spMk id="32" creationId="{42EF3DF2-1E49-8704-9925-66DF51D3BFE3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6:31.329" v="387" actId="1076"/>
          <ac:spMkLst>
            <pc:docMk/>
            <pc:sldMk cId="1573002172" sldId="313"/>
            <ac:spMk id="33" creationId="{63DFDE9B-2766-D759-20EC-F71097113E16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6:40.657" v="394" actId="688"/>
          <ac:spMkLst>
            <pc:docMk/>
            <pc:sldMk cId="1573002172" sldId="313"/>
            <ac:spMk id="34" creationId="{C1B40AB4-9102-8998-7096-EA7262F8CC16}"/>
          </ac:spMkLst>
        </pc:spChg>
        <pc:spChg chg="add mod">
          <ac:chgData name="Lea, Thomas" userId="S::tlea200@cable.comcast.com::56dc96b2-92e8-4018-a1e6-518924e65c66" providerId="AD" clId="Web-{9C7363C9-A104-2B5E-D230-53E95BB568A7}" dt="2024-06-07T19:16:46.673" v="398" actId="1076"/>
          <ac:spMkLst>
            <pc:docMk/>
            <pc:sldMk cId="1573002172" sldId="313"/>
            <ac:spMk id="35" creationId="{1D8BF029-9A88-97A7-A317-D9ADF9BEBBD8}"/>
          </ac:spMkLst>
        </pc:spChg>
        <pc:grpChg chg="add mod">
          <ac:chgData name="Lea, Thomas" userId="S::tlea200@cable.comcast.com::56dc96b2-92e8-4018-a1e6-518924e65c66" providerId="AD" clId="Web-{9C7363C9-A104-2B5E-D230-53E95BB568A7}" dt="2024-06-07T19:03:17.919" v="186" actId="1076"/>
          <ac:grpSpMkLst>
            <pc:docMk/>
            <pc:sldMk cId="1573002172" sldId="313"/>
            <ac:grpSpMk id="19" creationId="{C76F33C2-02D0-A1ED-A8BC-48EC6A6D9F59}"/>
          </ac:grpSpMkLst>
        </pc:grpChg>
        <pc:grpChg chg="add">
          <ac:chgData name="Lea, Thomas" userId="S::tlea200@cable.comcast.com::56dc96b2-92e8-4018-a1e6-518924e65c66" providerId="AD" clId="Web-{9C7363C9-A104-2B5E-D230-53E95BB568A7}" dt="2024-06-07T19:17:47.581" v="399"/>
          <ac:grpSpMkLst>
            <pc:docMk/>
            <pc:sldMk cId="1573002172" sldId="313"/>
            <ac:grpSpMk id="36" creationId="{EA84256D-791F-FBB6-F631-6B77F4DAA4BC}"/>
          </ac:grpSpMkLst>
        </pc:grpChg>
      </pc:sldChg>
    </pc:docChg>
  </pc:docChgLst>
  <pc:docChgLst>
    <pc:chgData name="Lea, Thomas" userId="S::tlea200@cable.comcast.com::56dc96b2-92e8-4018-a1e6-518924e65c66" providerId="AD" clId="Web-{863ED5FF-8A8C-41C2-8185-034A96DE632B}"/>
    <pc:docChg chg="addSld modSld sldOrd">
      <pc:chgData name="Lea, Thomas" userId="S::tlea200@cable.comcast.com::56dc96b2-92e8-4018-a1e6-518924e65c66" providerId="AD" clId="Web-{863ED5FF-8A8C-41C2-8185-034A96DE632B}" dt="2024-06-06T12:45:23.503" v="1343" actId="20577"/>
      <pc:docMkLst>
        <pc:docMk/>
      </pc:docMkLst>
      <pc:sldChg chg="modSp">
        <pc:chgData name="Lea, Thomas" userId="S::tlea200@cable.comcast.com::56dc96b2-92e8-4018-a1e6-518924e65c66" providerId="AD" clId="Web-{863ED5FF-8A8C-41C2-8185-034A96DE632B}" dt="2024-06-06T11:26:33.038" v="282" actId="20577"/>
        <pc:sldMkLst>
          <pc:docMk/>
          <pc:sldMk cId="897766397" sldId="261"/>
        </pc:sldMkLst>
        <pc:spChg chg="mod">
          <ac:chgData name="Lea, Thomas" userId="S::tlea200@cable.comcast.com::56dc96b2-92e8-4018-a1e6-518924e65c66" providerId="AD" clId="Web-{863ED5FF-8A8C-41C2-8185-034A96DE632B}" dt="2024-06-06T11:10:49.233" v="6" actId="20577"/>
          <ac:spMkLst>
            <pc:docMk/>
            <pc:sldMk cId="897766397" sldId="261"/>
            <ac:spMk id="2" creationId="{EB200FA4-6CCC-9842-AB05-63AFB31E88A3}"/>
          </ac:spMkLst>
        </pc:spChg>
        <pc:spChg chg="mod">
          <ac:chgData name="Lea, Thomas" userId="S::tlea200@cable.comcast.com::56dc96b2-92e8-4018-a1e6-518924e65c66" providerId="AD" clId="Web-{863ED5FF-8A8C-41C2-8185-034A96DE632B}" dt="2024-06-06T11:26:33.038" v="282" actId="20577"/>
          <ac:spMkLst>
            <pc:docMk/>
            <pc:sldMk cId="897766397" sldId="261"/>
            <ac:spMk id="3" creationId="{EC0B4C70-19C8-B744-A148-EC5C2A624FEB}"/>
          </ac:spMkLst>
        </pc:spChg>
      </pc:sldChg>
      <pc:sldChg chg="modSp ord">
        <pc:chgData name="Lea, Thomas" userId="S::tlea200@cable.comcast.com::56dc96b2-92e8-4018-a1e6-518924e65c66" providerId="AD" clId="Web-{863ED5FF-8A8C-41C2-8185-034A96DE632B}" dt="2024-06-06T11:36:39.132" v="284"/>
        <pc:sldMkLst>
          <pc:docMk/>
          <pc:sldMk cId="2777347222" sldId="269"/>
        </pc:sldMkLst>
        <pc:spChg chg="mod">
          <ac:chgData name="Lea, Thomas" userId="S::tlea200@cable.comcast.com::56dc96b2-92e8-4018-a1e6-518924e65c66" providerId="AD" clId="Web-{863ED5FF-8A8C-41C2-8185-034A96DE632B}" dt="2024-06-06T11:13:03.346" v="38" actId="20577"/>
          <ac:spMkLst>
            <pc:docMk/>
            <pc:sldMk cId="2777347222" sldId="269"/>
            <ac:spMk id="2" creationId="{46D57360-087D-424C-AFBC-ADCABF301B0E}"/>
          </ac:spMkLst>
        </pc:spChg>
        <pc:spChg chg="mod">
          <ac:chgData name="Lea, Thomas" userId="S::tlea200@cable.comcast.com::56dc96b2-92e8-4018-a1e6-518924e65c66" providerId="AD" clId="Web-{863ED5FF-8A8C-41C2-8185-034A96DE632B}" dt="2024-06-06T11:25:40.756" v="261" actId="20577"/>
          <ac:spMkLst>
            <pc:docMk/>
            <pc:sldMk cId="2777347222" sldId="269"/>
            <ac:spMk id="4" creationId="{65287687-6551-D347-B267-EF3AA84AE224}"/>
          </ac:spMkLst>
        </pc:spChg>
      </pc:sldChg>
      <pc:sldChg chg="modSp">
        <pc:chgData name="Lea, Thomas" userId="S::tlea200@cable.comcast.com::56dc96b2-92e8-4018-a1e6-518924e65c66" providerId="AD" clId="Web-{863ED5FF-8A8C-41C2-8185-034A96DE632B}" dt="2024-06-06T11:11:11.249" v="7"/>
        <pc:sldMkLst>
          <pc:docMk/>
          <pc:sldMk cId="1220410885" sldId="303"/>
        </pc:sldMkLst>
        <pc:picChg chg="ord">
          <ac:chgData name="Lea, Thomas" userId="S::tlea200@cable.comcast.com::56dc96b2-92e8-4018-a1e6-518924e65c66" providerId="AD" clId="Web-{863ED5FF-8A8C-41C2-8185-034A96DE632B}" dt="2024-06-06T11:11:11.249" v="7"/>
          <ac:picMkLst>
            <pc:docMk/>
            <pc:sldMk cId="1220410885" sldId="303"/>
            <ac:picMk id="4" creationId="{FF86F872-1F89-3091-4974-11AE261B083B}"/>
          </ac:picMkLst>
        </pc:picChg>
      </pc:sldChg>
      <pc:sldChg chg="add replId">
        <pc:chgData name="Lea, Thomas" userId="S::tlea200@cable.comcast.com::56dc96b2-92e8-4018-a1e6-518924e65c66" providerId="AD" clId="Web-{863ED5FF-8A8C-41C2-8185-034A96DE632B}" dt="2024-06-06T11:11:47.656" v="8"/>
        <pc:sldMkLst>
          <pc:docMk/>
          <pc:sldMk cId="3845029244" sldId="306"/>
        </pc:sldMkLst>
      </pc:sldChg>
      <pc:sldChg chg="delSp modSp new ord">
        <pc:chgData name="Lea, Thomas" userId="S::tlea200@cable.comcast.com::56dc96b2-92e8-4018-a1e6-518924e65c66" providerId="AD" clId="Web-{863ED5FF-8A8C-41C2-8185-034A96DE632B}" dt="2024-06-06T11:40:12.512" v="474"/>
        <pc:sldMkLst>
          <pc:docMk/>
          <pc:sldMk cId="1488239254" sldId="307"/>
        </pc:sldMkLst>
        <pc:spChg chg="mod">
          <ac:chgData name="Lea, Thomas" userId="S::tlea200@cable.comcast.com::56dc96b2-92e8-4018-a1e6-518924e65c66" providerId="AD" clId="Web-{863ED5FF-8A8C-41C2-8185-034A96DE632B}" dt="2024-06-06T11:12:13.407" v="28" actId="20577"/>
          <ac:spMkLst>
            <pc:docMk/>
            <pc:sldMk cId="1488239254" sldId="307"/>
            <ac:spMk id="2" creationId="{5CBEEA7A-3866-17C9-FA56-AE0B09E9FF3E}"/>
          </ac:spMkLst>
        </pc:spChg>
        <pc:spChg chg="del">
          <ac:chgData name="Lea, Thomas" userId="S::tlea200@cable.comcast.com::56dc96b2-92e8-4018-a1e6-518924e65c66" providerId="AD" clId="Web-{863ED5FF-8A8C-41C2-8185-034A96DE632B}" dt="2024-06-06T11:12:23.470" v="30"/>
          <ac:spMkLst>
            <pc:docMk/>
            <pc:sldMk cId="1488239254" sldId="307"/>
            <ac:spMk id="3" creationId="{6F74921A-5D1D-75A5-B06E-B49ADA749EAD}"/>
          </ac:spMkLst>
        </pc:spChg>
        <pc:spChg chg="del">
          <ac:chgData name="Lea, Thomas" userId="S::tlea200@cable.comcast.com::56dc96b2-92e8-4018-a1e6-518924e65c66" providerId="AD" clId="Web-{863ED5FF-8A8C-41C2-8185-034A96DE632B}" dt="2024-06-06T11:12:20.688" v="29"/>
          <ac:spMkLst>
            <pc:docMk/>
            <pc:sldMk cId="1488239254" sldId="307"/>
            <ac:spMk id="4" creationId="{0DB78F4C-BDC9-4AEA-DA65-88EE6A571D13}"/>
          </ac:spMkLst>
        </pc:spChg>
      </pc:sldChg>
      <pc:sldChg chg="delSp modSp new">
        <pc:chgData name="Lea, Thomas" userId="S::tlea200@cable.comcast.com::56dc96b2-92e8-4018-a1e6-518924e65c66" providerId="AD" clId="Web-{863ED5FF-8A8C-41C2-8185-034A96DE632B}" dt="2024-06-06T11:43:55.142" v="520" actId="20577"/>
        <pc:sldMkLst>
          <pc:docMk/>
          <pc:sldMk cId="1311541436" sldId="308"/>
        </pc:sldMkLst>
        <pc:spChg chg="mod">
          <ac:chgData name="Lea, Thomas" userId="S::tlea200@cable.comcast.com::56dc96b2-92e8-4018-a1e6-518924e65c66" providerId="AD" clId="Web-{863ED5FF-8A8C-41C2-8185-034A96DE632B}" dt="2024-06-06T11:37:03.523" v="300" actId="20577"/>
          <ac:spMkLst>
            <pc:docMk/>
            <pc:sldMk cId="1311541436" sldId="308"/>
            <ac:spMk id="2" creationId="{63EB207B-0C85-19CF-739B-C7587438DE4E}"/>
          </ac:spMkLst>
        </pc:spChg>
        <pc:spChg chg="del">
          <ac:chgData name="Lea, Thomas" userId="S::tlea200@cable.comcast.com::56dc96b2-92e8-4018-a1e6-518924e65c66" providerId="AD" clId="Web-{863ED5FF-8A8C-41C2-8185-034A96DE632B}" dt="2024-06-06T11:40:46.013" v="475"/>
          <ac:spMkLst>
            <pc:docMk/>
            <pc:sldMk cId="1311541436" sldId="308"/>
            <ac:spMk id="3" creationId="{64787DD1-3F8F-CE75-7A80-73C967C868F2}"/>
          </ac:spMkLst>
        </pc:spChg>
        <pc:spChg chg="mod">
          <ac:chgData name="Lea, Thomas" userId="S::tlea200@cable.comcast.com::56dc96b2-92e8-4018-a1e6-518924e65c66" providerId="AD" clId="Web-{863ED5FF-8A8C-41C2-8185-034A96DE632B}" dt="2024-06-06T11:43:55.142" v="520" actId="20577"/>
          <ac:spMkLst>
            <pc:docMk/>
            <pc:sldMk cId="1311541436" sldId="308"/>
            <ac:spMk id="4" creationId="{9C290D64-6397-47FC-5515-C65E4A50EFE9}"/>
          </ac:spMkLst>
        </pc:spChg>
      </pc:sldChg>
      <pc:sldChg chg="delSp modSp new">
        <pc:chgData name="Lea, Thomas" userId="S::tlea200@cable.comcast.com::56dc96b2-92e8-4018-a1e6-518924e65c66" providerId="AD" clId="Web-{863ED5FF-8A8C-41C2-8185-034A96DE632B}" dt="2024-06-06T11:47:39.992" v="596" actId="20577"/>
        <pc:sldMkLst>
          <pc:docMk/>
          <pc:sldMk cId="4285232636" sldId="309"/>
        </pc:sldMkLst>
        <pc:spChg chg="mod">
          <ac:chgData name="Lea, Thomas" userId="S::tlea200@cable.comcast.com::56dc96b2-92e8-4018-a1e6-518924e65c66" providerId="AD" clId="Web-{863ED5FF-8A8C-41C2-8185-034A96DE632B}" dt="2024-06-06T11:44:40.409" v="526" actId="20577"/>
          <ac:spMkLst>
            <pc:docMk/>
            <pc:sldMk cId="4285232636" sldId="309"/>
            <ac:spMk id="2" creationId="{51ED3FD0-63FE-1742-2DDC-C77361E904F1}"/>
          </ac:spMkLst>
        </pc:spChg>
        <pc:spChg chg="del">
          <ac:chgData name="Lea, Thomas" userId="S::tlea200@cable.comcast.com::56dc96b2-92e8-4018-a1e6-518924e65c66" providerId="AD" clId="Web-{863ED5FF-8A8C-41C2-8185-034A96DE632B}" dt="2024-06-06T11:44:33.253" v="524"/>
          <ac:spMkLst>
            <pc:docMk/>
            <pc:sldMk cId="4285232636" sldId="309"/>
            <ac:spMk id="3" creationId="{6CBCD38E-5AE6-EDA7-8A1A-750C23088716}"/>
          </ac:spMkLst>
        </pc:spChg>
        <pc:spChg chg="mod">
          <ac:chgData name="Lea, Thomas" userId="S::tlea200@cable.comcast.com::56dc96b2-92e8-4018-a1e6-518924e65c66" providerId="AD" clId="Web-{863ED5FF-8A8C-41C2-8185-034A96DE632B}" dt="2024-06-06T11:47:39.992" v="596" actId="20577"/>
          <ac:spMkLst>
            <pc:docMk/>
            <pc:sldMk cId="4285232636" sldId="309"/>
            <ac:spMk id="4" creationId="{059DADEC-04C9-38BA-004C-C57AAB240DA7}"/>
          </ac:spMkLst>
        </pc:spChg>
      </pc:sldChg>
      <pc:sldChg chg="modSp add replId">
        <pc:chgData name="Lea, Thomas" userId="S::tlea200@cable.comcast.com::56dc96b2-92e8-4018-a1e6-518924e65c66" providerId="AD" clId="Web-{863ED5FF-8A8C-41C2-8185-034A96DE632B}" dt="2024-06-06T11:53:37.594" v="789" actId="20577"/>
        <pc:sldMkLst>
          <pc:docMk/>
          <pc:sldMk cId="551946430" sldId="310"/>
        </pc:sldMkLst>
        <pc:spChg chg="mod">
          <ac:chgData name="Lea, Thomas" userId="S::tlea200@cable.comcast.com::56dc96b2-92e8-4018-a1e6-518924e65c66" providerId="AD" clId="Web-{863ED5FF-8A8C-41C2-8185-034A96DE632B}" dt="2024-06-06T11:47:22.898" v="575" actId="20577"/>
          <ac:spMkLst>
            <pc:docMk/>
            <pc:sldMk cId="551946430" sldId="310"/>
            <ac:spMk id="2" creationId="{51ED3FD0-63FE-1742-2DDC-C77361E904F1}"/>
          </ac:spMkLst>
        </pc:spChg>
        <pc:spChg chg="mod">
          <ac:chgData name="Lea, Thomas" userId="S::tlea200@cable.comcast.com::56dc96b2-92e8-4018-a1e6-518924e65c66" providerId="AD" clId="Web-{863ED5FF-8A8C-41C2-8185-034A96DE632B}" dt="2024-06-06T11:53:37.594" v="789" actId="20577"/>
          <ac:spMkLst>
            <pc:docMk/>
            <pc:sldMk cId="551946430" sldId="310"/>
            <ac:spMk id="4" creationId="{059DADEC-04C9-38BA-004C-C57AAB240DA7}"/>
          </ac:spMkLst>
        </pc:spChg>
      </pc:sldChg>
      <pc:sldChg chg="modSp add replId">
        <pc:chgData name="Lea, Thomas" userId="S::tlea200@cable.comcast.com::56dc96b2-92e8-4018-a1e6-518924e65c66" providerId="AD" clId="Web-{863ED5FF-8A8C-41C2-8185-034A96DE632B}" dt="2024-06-06T12:00:17.136" v="1114" actId="20577"/>
        <pc:sldMkLst>
          <pc:docMk/>
          <pc:sldMk cId="751324621" sldId="311"/>
        </pc:sldMkLst>
        <pc:spChg chg="mod">
          <ac:chgData name="Lea, Thomas" userId="S::tlea200@cable.comcast.com::56dc96b2-92e8-4018-a1e6-518924e65c66" providerId="AD" clId="Web-{863ED5FF-8A8C-41C2-8185-034A96DE632B}" dt="2024-06-06T11:54:22.799" v="821" actId="20577"/>
          <ac:spMkLst>
            <pc:docMk/>
            <pc:sldMk cId="751324621" sldId="311"/>
            <ac:spMk id="2" creationId="{51ED3FD0-63FE-1742-2DDC-C77361E904F1}"/>
          </ac:spMkLst>
        </pc:spChg>
        <pc:spChg chg="mod">
          <ac:chgData name="Lea, Thomas" userId="S::tlea200@cable.comcast.com::56dc96b2-92e8-4018-a1e6-518924e65c66" providerId="AD" clId="Web-{863ED5FF-8A8C-41C2-8185-034A96DE632B}" dt="2024-06-06T12:00:17.136" v="1114" actId="20577"/>
          <ac:spMkLst>
            <pc:docMk/>
            <pc:sldMk cId="751324621" sldId="311"/>
            <ac:spMk id="4" creationId="{059DADEC-04C9-38BA-004C-C57AAB240DA7}"/>
          </ac:spMkLst>
        </pc:spChg>
      </pc:sldChg>
      <pc:sldChg chg="modSp add replId">
        <pc:chgData name="Lea, Thomas" userId="S::tlea200@cable.comcast.com::56dc96b2-92e8-4018-a1e6-518924e65c66" providerId="AD" clId="Web-{863ED5FF-8A8C-41C2-8185-034A96DE632B}" dt="2024-06-06T12:45:23.503" v="1343" actId="20577"/>
        <pc:sldMkLst>
          <pc:docMk/>
          <pc:sldMk cId="2714969355" sldId="312"/>
        </pc:sldMkLst>
        <pc:spChg chg="mod">
          <ac:chgData name="Lea, Thomas" userId="S::tlea200@cable.comcast.com::56dc96b2-92e8-4018-a1e6-518924e65c66" providerId="AD" clId="Web-{863ED5FF-8A8C-41C2-8185-034A96DE632B}" dt="2024-06-06T12:16:46.490" v="1139" actId="20577"/>
          <ac:spMkLst>
            <pc:docMk/>
            <pc:sldMk cId="2714969355" sldId="312"/>
            <ac:spMk id="2" creationId="{51ED3FD0-63FE-1742-2DDC-C77361E904F1}"/>
          </ac:spMkLst>
        </pc:spChg>
        <pc:spChg chg="mod">
          <ac:chgData name="Lea, Thomas" userId="S::tlea200@cable.comcast.com::56dc96b2-92e8-4018-a1e6-518924e65c66" providerId="AD" clId="Web-{863ED5FF-8A8C-41C2-8185-034A96DE632B}" dt="2024-06-06T12:45:23.503" v="1343" actId="20577"/>
          <ac:spMkLst>
            <pc:docMk/>
            <pc:sldMk cId="2714969355" sldId="312"/>
            <ac:spMk id="4" creationId="{059DADEC-04C9-38BA-004C-C57AAB240DA7}"/>
          </ac:spMkLst>
        </pc:spChg>
      </pc:sldChg>
    </pc:docChg>
  </pc:docChgLst>
  <pc:docChgLst>
    <pc:chgData name="Lea, Thomas" userId="S::tlea200@cable.comcast.com::56dc96b2-92e8-4018-a1e6-518924e65c66" providerId="AD" clId="Web-{9C9C901F-5214-B3E4-2916-AF5A336DB7A9}"/>
    <pc:docChg chg="delSld modSld">
      <pc:chgData name="Lea, Thomas" userId="S::tlea200@cable.comcast.com::56dc96b2-92e8-4018-a1e6-518924e65c66" providerId="AD" clId="Web-{9C9C901F-5214-B3E4-2916-AF5A336DB7A9}" dt="2024-06-10T12:56:10.003" v="78" actId="20577"/>
      <pc:docMkLst>
        <pc:docMk/>
      </pc:docMkLst>
      <pc:sldChg chg="del">
        <pc:chgData name="Lea, Thomas" userId="S::tlea200@cable.comcast.com::56dc96b2-92e8-4018-a1e6-518924e65c66" providerId="AD" clId="Web-{9C9C901F-5214-B3E4-2916-AF5A336DB7A9}" dt="2024-06-10T12:40:32.386" v="5"/>
        <pc:sldMkLst>
          <pc:docMk/>
          <pc:sldMk cId="1452346847" sldId="301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4"/>
        <pc:sldMkLst>
          <pc:docMk/>
          <pc:sldMk cId="3318016904" sldId="302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3"/>
        <pc:sldMkLst>
          <pc:docMk/>
          <pc:sldMk cId="1220410885" sldId="303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2"/>
        <pc:sldMkLst>
          <pc:docMk/>
          <pc:sldMk cId="4068136176" sldId="304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1"/>
        <pc:sldMkLst>
          <pc:docMk/>
          <pc:sldMk cId="3466704773" sldId="305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6"/>
        <pc:sldMkLst>
          <pc:docMk/>
          <pc:sldMk cId="3845029244" sldId="306"/>
        </pc:sldMkLst>
      </pc:sldChg>
      <pc:sldChg chg="del">
        <pc:chgData name="Lea, Thomas" userId="S::tlea200@cable.comcast.com::56dc96b2-92e8-4018-a1e6-518924e65c66" providerId="AD" clId="Web-{9C9C901F-5214-B3E4-2916-AF5A336DB7A9}" dt="2024-06-10T12:40:32.386" v="7"/>
        <pc:sldMkLst>
          <pc:docMk/>
          <pc:sldMk cId="1488239254" sldId="307"/>
        </pc:sldMkLst>
      </pc:sldChg>
      <pc:sldChg chg="modSp">
        <pc:chgData name="Lea, Thomas" userId="S::tlea200@cable.comcast.com::56dc96b2-92e8-4018-a1e6-518924e65c66" providerId="AD" clId="Web-{9C9C901F-5214-B3E4-2916-AF5A336DB7A9}" dt="2024-06-10T12:56:10.003" v="78" actId="20577"/>
        <pc:sldMkLst>
          <pc:docMk/>
          <pc:sldMk cId="1311541436" sldId="308"/>
        </pc:sldMkLst>
        <pc:spChg chg="mod">
          <ac:chgData name="Lea, Thomas" userId="S::tlea200@cable.comcast.com::56dc96b2-92e8-4018-a1e6-518924e65c66" providerId="AD" clId="Web-{9C9C901F-5214-B3E4-2916-AF5A336DB7A9}" dt="2024-06-10T12:56:10.003" v="78" actId="20577"/>
          <ac:spMkLst>
            <pc:docMk/>
            <pc:sldMk cId="1311541436" sldId="308"/>
            <ac:spMk id="4" creationId="{9C290D64-6397-47FC-5515-C65E4A50EFE9}"/>
          </ac:spMkLst>
        </pc:spChg>
      </pc:sldChg>
      <pc:sldChg chg="modSp">
        <pc:chgData name="Lea, Thomas" userId="S::tlea200@cable.comcast.com::56dc96b2-92e8-4018-a1e6-518924e65c66" providerId="AD" clId="Web-{9C9C901F-5214-B3E4-2916-AF5A336DB7A9}" dt="2024-06-10T12:53:04.449" v="21" actId="20577"/>
        <pc:sldMkLst>
          <pc:docMk/>
          <pc:sldMk cId="551946430" sldId="310"/>
        </pc:sldMkLst>
        <pc:spChg chg="mod">
          <ac:chgData name="Lea, Thomas" userId="S::tlea200@cable.comcast.com::56dc96b2-92e8-4018-a1e6-518924e65c66" providerId="AD" clId="Web-{9C9C901F-5214-B3E4-2916-AF5A336DB7A9}" dt="2024-06-10T12:53:04.449" v="21" actId="20577"/>
          <ac:spMkLst>
            <pc:docMk/>
            <pc:sldMk cId="551946430" sldId="310"/>
            <ac:spMk id="4" creationId="{059DADEC-04C9-38BA-004C-C57AAB240DA7}"/>
          </ac:spMkLst>
        </pc:spChg>
      </pc:sldChg>
      <pc:sldChg chg="modSp">
        <pc:chgData name="Lea, Thomas" userId="S::tlea200@cable.comcast.com::56dc96b2-92e8-4018-a1e6-518924e65c66" providerId="AD" clId="Web-{9C9C901F-5214-B3E4-2916-AF5A336DB7A9}" dt="2024-06-10T12:53:18.902" v="25" actId="20577"/>
        <pc:sldMkLst>
          <pc:docMk/>
          <pc:sldMk cId="751324621" sldId="311"/>
        </pc:sldMkLst>
        <pc:spChg chg="mod">
          <ac:chgData name="Lea, Thomas" userId="S::tlea200@cable.comcast.com::56dc96b2-92e8-4018-a1e6-518924e65c66" providerId="AD" clId="Web-{9C9C901F-5214-B3E4-2916-AF5A336DB7A9}" dt="2024-06-10T12:53:18.902" v="25" actId="20577"/>
          <ac:spMkLst>
            <pc:docMk/>
            <pc:sldMk cId="751324621" sldId="311"/>
            <ac:spMk id="2" creationId="{51ED3FD0-63FE-1742-2DDC-C77361E904F1}"/>
          </ac:spMkLst>
        </pc:spChg>
      </pc:sldChg>
      <pc:sldChg chg="del">
        <pc:chgData name="Lea, Thomas" userId="S::tlea200@cable.comcast.com::56dc96b2-92e8-4018-a1e6-518924e65c66" providerId="AD" clId="Web-{9C9C901F-5214-B3E4-2916-AF5A336DB7A9}" dt="2024-06-10T12:40:32.386" v="0"/>
        <pc:sldMkLst>
          <pc:docMk/>
          <pc:sldMk cId="1573002172" sldId="31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C0D345-4051-4153-8A02-BBFF8922E5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B48E0-D112-464C-92BA-EEF260EF6B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EDEF4-A133-4DA9-A180-40DCE362FD0F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5E8E2-7D3C-4634-B5C4-F6FEE69E75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FA852-6D1E-454B-9CCE-76FE240EE9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1D54B-2C9F-4325-AD63-44FE2FA0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97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4" name="Shape 2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lnSpc>
        <a:spcPct val="117999"/>
      </a:lnSpc>
      <a:defRPr sz="1100" b="0" i="0">
        <a:latin typeface="Xfinity Brown" panose="02010504010101010104" pitchFamily="2" charset="77"/>
        <a:ea typeface="Helvetica Neue"/>
        <a:cs typeface="Xfinity Brown" panose="02010504010101010104" pitchFamily="2" charset="77"/>
        <a:sym typeface="Helvetica Neue"/>
      </a:defRPr>
    </a:lvl1pPr>
    <a:lvl2pPr indent="1143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2pPr>
    <a:lvl3pPr indent="2286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3pPr>
    <a:lvl4pPr indent="3429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4pPr>
    <a:lvl5pPr indent="4572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5pPr>
    <a:lvl6pPr indent="5715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6pPr>
    <a:lvl7pPr indent="6858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7pPr>
    <a:lvl8pPr indent="8001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8pPr>
    <a:lvl9pPr indent="9144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0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9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5000">
              <a:srgbClr val="704BF6"/>
            </a:gs>
            <a:gs pos="100000">
              <a:srgbClr val="805FF6">
                <a:alpha val="80000"/>
              </a:srgbClr>
            </a:gs>
            <a:gs pos="0">
              <a:schemeClr val="accent1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1A5ED654-052B-C244-916F-05D285777BC9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6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90B3C3E-5B17-8B49-B5EE-AE4BBE00F00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AA46B62-0C72-454C-B660-7847DBCD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576F7828-658D-6442-AC56-F5DB62ABF1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ADB7EF70-9335-AC4F-B5FA-D4EFB7EEBB3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B6916849-75ED-EE4B-9F80-5899AA09FE4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E9FEFB08-C6B3-E648-B1AC-8AC346D12C5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9FE1DCE-87F9-E447-99AB-8007395111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9C8820EE-01CF-2E4E-824A-F1DEEB78D6C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F35EFDF7-D360-1B46-B5D4-955293507FA9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7FCBE69-6D74-9844-A62B-C8D6E4754952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Graphic 15">
            <a:extLst>
              <a:ext uri="{FF2B5EF4-FFF2-40B4-BE49-F238E27FC236}">
                <a16:creationId xmlns:a16="http://schemas.microsoft.com/office/drawing/2014/main" id="{A29F2D2A-04B0-464D-9118-4CCBD405EC9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95041467-8052-9243-850D-C4A221C11E37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11383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">
            <a:extLst>
              <a:ext uri="{FF2B5EF4-FFF2-40B4-BE49-F238E27FC236}">
                <a16:creationId xmlns:a16="http://schemas.microsoft.com/office/drawing/2014/main" id="{8A38ACF7-3F68-6745-B0E1-8CCDCD50D056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F8D40D5-B93F-F441-9051-AAEB134C5E9F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92362EDF-F9C4-A84C-94A1-D55E8DEFD18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56C727B7-38F8-FE44-8ECB-35CF93DF20B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9843308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6000">
              <a:srgbClr val="704BF6"/>
            </a:gs>
            <a:gs pos="100000">
              <a:srgbClr val="805FF6"/>
            </a:gs>
            <a:gs pos="0">
              <a:schemeClr val="accent1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776425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26D95426-E5DF-1D45-9F12-EC148A1B463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3287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29E4039A-3714-3A46-958B-5CF9EB58A4BE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829459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6000">
              <a:srgbClr val="704BF6"/>
            </a:gs>
            <a:gs pos="100000">
              <a:srgbClr val="805FF6"/>
            </a:gs>
            <a:gs pos="0">
              <a:schemeClr val="accent1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5E0BFB5C-D7E4-934D-A35D-34516BA646AC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E74264-F596-6D47-88B3-70B1731A835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71A70E2A-E70C-C54D-BA5E-EA5BD6DEBF3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02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4F00B8D5-62A9-0746-9358-894DF7E0206C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462957-4E40-2745-9188-C8887E8B19D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A26B53C6-A5E9-B34A-B5AA-6A82F9E1CDE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CA3D5987-F263-5D4D-81F1-DA3A6DF18CD9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2979333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6000">
              <a:srgbClr val="1F69FF"/>
            </a:gs>
            <a:gs pos="100000">
              <a:schemeClr val="accent2">
                <a:alpha val="80000"/>
              </a:schemeClr>
            </a:gs>
            <a:gs pos="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51129ABD-0350-2C43-ACE8-3E8447B5FF53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58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6000">
              <a:srgbClr val="1F69FF"/>
            </a:gs>
            <a:gs pos="100000">
              <a:schemeClr val="accent2">
                <a:alpha val="80000"/>
              </a:schemeClr>
            </a:gs>
            <a:gs pos="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34462BD6-9B11-FB4B-BEE9-3186ADFEF8D7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8" name="Title Text">
            <a:extLst>
              <a:ext uri="{FF2B5EF4-FFF2-40B4-BE49-F238E27FC236}">
                <a16:creationId xmlns:a16="http://schemas.microsoft.com/office/drawing/2014/main" id="{94457306-52BC-0549-8EA7-0A0CCD01C68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38FB478-B011-714B-8255-EDDC3D927B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713B89A8-7A49-B142-B605-85AB7DD6D205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9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6000">
              <a:srgbClr val="1F69FF"/>
            </a:gs>
            <a:gs pos="100000">
              <a:schemeClr val="accent2">
                <a:alpha val="80000"/>
              </a:schemeClr>
            </a:gs>
            <a:gs pos="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5423DEEF-48E2-CC45-BC44-D20F896146B6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F4D53E0E-92CD-E949-8775-072C4AE7A76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BA1EE52-56D8-A842-9F00-BF07DD0D6D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147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6EFA87-57AC-4F4E-A771-C346718EA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0E803BF9-8BD9-D244-BB63-B2DF0831B477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65C518-6F6A-9E4F-A1A1-C504E71E2D1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ACBA6F42-FAD7-A846-8389-96248F2277E8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5305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6000">
              <a:srgbClr val="704BF6"/>
            </a:gs>
            <a:gs pos="100000">
              <a:srgbClr val="805FF6"/>
            </a:gs>
            <a:gs pos="0">
              <a:schemeClr val="accent1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34462BD6-9B11-FB4B-BEE9-3186ADFEF8D7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8" name="Title Text">
            <a:extLst>
              <a:ext uri="{FF2B5EF4-FFF2-40B4-BE49-F238E27FC236}">
                <a16:creationId xmlns:a16="http://schemas.microsoft.com/office/drawing/2014/main" id="{94457306-52BC-0549-8EA7-0A0CCD01C68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38FB478-B011-714B-8255-EDDC3D927B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CEE9D10C-2A30-BB44-99B7-FD22C1CA8172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30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21AE09E-697C-FC45-9E96-2E45E76886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4AEF971-9BCB-1E42-9E22-F8D1F1044C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D6485339-55D3-9142-889B-D6759CABE72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2292BB-452C-7F47-A348-F9AF54DC329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2B450633-F072-604A-A77E-2075B525968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007E547-B2BF-B24E-94E2-1EC0ED8D356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05246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F343C3F-0B31-0043-8DED-28018FD600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C0A0041-E178-904B-B6E5-268856FAD7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2A0DB52-A470-0340-B59F-D438865AFD0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53D2286-4B01-304E-B1D3-4768622B742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CE116661-D5A6-F148-8418-B284E394ACF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258D18E2-A226-F046-BB6F-02AB8806EE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4419A683-EE38-0B4A-98C9-8C7A2C7CD0D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39722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0D5C0DC-608B-8F45-851F-CB6933AD33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418CEA7-6514-1842-97DC-BB014C342FC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36DE2863-8058-214E-B2F7-D0736DB933FA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507EFC-347D-4A4B-A5B9-B9C71D6097D1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Graphic 15">
            <a:extLst>
              <a:ext uri="{FF2B5EF4-FFF2-40B4-BE49-F238E27FC236}">
                <a16:creationId xmlns:a16="http://schemas.microsoft.com/office/drawing/2014/main" id="{0EA310F0-39C4-6B4B-8858-B246ABFDD11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1028B723-63E4-B14F-922A-32CA4D4526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1045BEE2-38DA-2B40-8541-42E2CF72A35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1C909820-1F7C-824A-92D5-AD2F5CE5150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65355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76CD022-CD39-1644-900C-72390A5E1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85EFB9-435B-5D49-BFD7-924DE07892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1025C444-AB7A-2646-B4F8-A2785AF270C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6A9C815-D287-7F41-99AF-B998F13A2F1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7B8279B2-9B17-C941-8B89-960626EF01F9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F7DEA849-78B2-3E4B-9C7E-D2C361C4217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8B31FE85-BDD7-1141-B661-8A23B7FDA80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E473FC2C-35C4-E846-994D-D5730D8FD84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EA553A69-AF90-1043-A0E0-3848A909AE0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856593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9252C0D2-F865-DE46-AEA9-D0C1055616A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FAD9C41-0DF1-5447-B058-173EABD0C9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820C5D-BEE4-924C-80B7-54BCF8D4E9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672895A-0383-A247-B628-5DAD3DC1B6E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0F1EC92C-5D40-0341-8D94-F22F2F441A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0C7C2977-00ED-B943-8D3F-D75CAF82A4E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149969B1-03C6-3747-872C-CB19A310499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FE9734B7-D256-B146-9801-79AEDD9D31E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B9743D-692E-EA47-8618-0234F1656223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B7DBD37C-1194-8541-B1BC-88FA4C5833B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90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1A427698-6267-614D-9E64-3D544C62C4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90B3C3E-5B17-8B49-B5EE-AE4BBE00F00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2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AA46B62-0C72-454C-B660-7847DBCD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576F7828-658D-6442-AC56-F5DB62ABF1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ADB7EF70-9335-AC4F-B5FA-D4EFB7EEBB3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B6916849-75ED-EE4B-9F80-5899AA09FE4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E9FEFB08-C6B3-E648-B1AC-8AC346D12C5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9FE1DCE-87F9-E447-99AB-8007395111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9C8820EE-01CF-2E4E-824A-F1DEEB78D6C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F35EFDF7-D360-1B46-B5D4-955293507FA9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7FCBE69-6D74-9844-A62B-C8D6E4754952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Graphic 15">
            <a:extLst>
              <a:ext uri="{FF2B5EF4-FFF2-40B4-BE49-F238E27FC236}">
                <a16:creationId xmlns:a16="http://schemas.microsoft.com/office/drawing/2014/main" id="{A29F2D2A-04B0-464D-9118-4CCBD405EC9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440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8A38ACF7-3F68-6745-B0E1-8CCDCD50D056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F8D40D5-B93F-F441-9051-AAEB134C5E9F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92362EDF-F9C4-A84C-94A1-D55E8DEFD18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497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6000">
              <a:srgbClr val="1F69FF"/>
            </a:gs>
            <a:gs pos="100000">
              <a:schemeClr val="accent2">
                <a:alpha val="80000"/>
              </a:schemeClr>
            </a:gs>
            <a:gs pos="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446251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26D95426-E5DF-1D45-9F12-EC148A1B463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3287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2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44B2D241-9A04-9B4B-AA29-73609BD1B94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3133067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6000">
              <a:srgbClr val="1F69FF"/>
            </a:gs>
            <a:gs pos="100000">
              <a:schemeClr val="accent2">
                <a:alpha val="80000"/>
              </a:schemeClr>
            </a:gs>
            <a:gs pos="0">
              <a:schemeClr val="accent2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5E0BFB5C-D7E4-934D-A35D-34516BA646AC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E74264-F596-6D47-88B3-70B1731A835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71A70E2A-E70C-C54D-BA5E-EA5BD6DEBF3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72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6000">
              <a:srgbClr val="704BF6"/>
            </a:gs>
            <a:gs pos="99000">
              <a:srgbClr val="805FF6"/>
            </a:gs>
            <a:gs pos="0">
              <a:schemeClr val="accent1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5423DEEF-48E2-CC45-BC44-D20F896146B6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F4D53E0E-92CD-E949-8775-072C4AE7A76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BA1EE52-56D8-A842-9F00-BF07DD0D6D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9FABF518-1C03-C647-BEE9-5441C371EC74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20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Rectangle"/>
          <p:cNvSpPr/>
          <p:nvPr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rgbClr val="4E88FF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4F00B8D5-62A9-0746-9358-894DF7E0206C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462957-4E40-2745-9188-C8887E8B19D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A26B53C6-A5E9-B34A-B5AA-6A82F9E1CDE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3173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7000">
              <a:srgbClr val="008557"/>
            </a:gs>
            <a:gs pos="100000">
              <a:schemeClr val="accent3">
                <a:alpha val="80000"/>
              </a:schemeClr>
            </a:gs>
            <a:gs pos="0">
              <a:schemeClr val="accent3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0EEC74EC-194D-9040-AC19-FF99C34DE9B0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19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7000">
              <a:srgbClr val="008557"/>
            </a:gs>
            <a:gs pos="100000">
              <a:schemeClr val="accent3">
                <a:alpha val="80000"/>
              </a:schemeClr>
            </a:gs>
            <a:gs pos="0">
              <a:schemeClr val="accent3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C780FD28-AF3B-6E40-8838-91E3AD915183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8" name="Title Text">
            <a:extLst>
              <a:ext uri="{FF2B5EF4-FFF2-40B4-BE49-F238E27FC236}">
                <a16:creationId xmlns:a16="http://schemas.microsoft.com/office/drawing/2014/main" id="{6D741205-0F2D-594B-BBB4-2BD591028B75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DB50A40-C084-8245-955B-1BFFE77B81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EFC57A79-821A-894B-BD41-CED277FA6818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4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7000">
              <a:srgbClr val="008557"/>
            </a:gs>
            <a:gs pos="100000">
              <a:schemeClr val="accent3">
                <a:alpha val="80000"/>
              </a:schemeClr>
            </a:gs>
            <a:gs pos="0">
              <a:schemeClr val="accent3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829EE92E-AB2E-8146-AE8B-438BA1DDCF42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C5C88CB5-D43E-3942-A5C3-CDEBF98F17A5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89216-B221-444F-A363-18F4BCDFE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0ADFAA83-7BBE-C643-ADDF-D842800B6AF5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0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4FFDB28-DAEC-DA4F-B5D7-B0BD9997E7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5E2B774B-0B97-6645-B73C-1C605A4DE978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990A7B-061A-D949-9B62-5788F6D88CC4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7BBC10F4-9FD1-C64C-A6D5-D9BAFB365C3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4635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8F641FD-595D-1C42-9625-4B9304001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C47E95F-BBCE-8B43-9A3C-935DD00A783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683D6421-1610-3748-9EFE-9BAC36305806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E2CE5DF-6968-874A-8886-8320433F6353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DE2BA603-317D-B846-BCB5-16A07E696023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D98563E4-F187-DB40-BA65-99735BFC157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2987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5301FFF-9F7D-1245-949A-6F824414F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279530C-FAB3-D548-A78E-B76DC69B1A6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90F52BF4-15F7-1A48-860D-0EDB3B448FE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FCAF22-E630-804B-AD1F-838FD8554530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B92911E9-3792-7D49-8B4C-5FBF0BB81033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EDEF6C5-144D-3A49-83AD-3E217348926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AC0C8F7D-D129-1F4E-9F59-4CBB0E77189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25194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AC54703-AF75-E240-B120-8F3B13A3B3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7E886F3-2D8C-2E43-A7B2-02CE1B83EA1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65D0F71D-A3DF-4F44-BEF4-DA447ECC39D1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F0BD6D-DC04-1647-BF77-FBB189620AB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Graphic 15">
            <a:extLst>
              <a:ext uri="{FF2B5EF4-FFF2-40B4-BE49-F238E27FC236}">
                <a16:creationId xmlns:a16="http://schemas.microsoft.com/office/drawing/2014/main" id="{F2F7C54B-7A0E-CF47-AA10-3B7F2870637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3D886B88-54F0-304F-A322-7E32625ED78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8F9C71CC-24F4-0843-B600-753E2F44CCD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55BC14A9-D29D-634C-A45F-87E78AC4784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753194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91EEB53-A7D3-B740-8EE7-5D9C07770B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1776902-5AA9-4346-9BFF-CF9E30A50B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36D707F0-1425-8849-9CFB-ABB7669BA074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0A3026-D0FB-C043-8F21-87319C4BE5E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2CF37A24-662B-064E-8666-57037F9A407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E2974436-176B-7442-A4FC-3AEDA51713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85CA95FD-18C2-1A4E-9570-97707A6D8F6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1E0AFCE9-45A6-4642-8964-861E5793BD4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A7108149-B240-4F4A-B8D7-E5393E61F6B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03059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9252C0D2-F865-DE46-AEA9-D0C1055616A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771AF13-9922-1E47-BE7E-F3FA7C10AD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9D3C5A5F-5983-534D-9FAC-6C2BF9C7DDD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670060F-A28D-C247-B1C1-C47344C0B6F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6AE4E2AF-0389-2245-B231-311AEAC4B4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5DEFEC91-89E1-3B44-B29C-DAB52BB36B9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2770D50E-3177-A344-9E86-E434876823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4C0A2560-DC10-AA46-A446-6E44A59A276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C2CBF6-D9EF-F14E-BB26-4336515DBECE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5BDD7BF8-FFCA-CE4B-9CED-8430FC7D0AB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4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6EFA87-57AC-4F4E-A771-C346718EA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0E803BF9-8BD9-D244-BB63-B2DF0831B477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65C518-6F6A-9E4F-A1A1-C504E71E2D1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ACBA6F42-FAD7-A846-8389-96248F2277E8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4570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1A427698-6267-614D-9E64-3D544C62C4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0F721D9-09F0-CC45-80E8-DB1543903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A9B8438-9DAF-3849-B2E0-1C5A2C95A0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3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490049E6-6095-7A46-A064-B0F9E271319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E78E980D-B4DF-EB4E-B79F-1D46D97CA8B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8A620114-6461-434C-BA0A-B18CED71F4D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2D7B1096-B684-724E-914B-CE20607DF25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11B2FF4C-8B85-CD49-AA82-BAECBA34D7F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A3F270F9-37B8-334B-A437-416FBCC58CD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E86622A7-CD19-054D-9FDA-4269F1CFE169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F71B315-8E13-2D4B-A55B-6FFC07475A35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Graphic 15">
            <a:extLst>
              <a:ext uri="{FF2B5EF4-FFF2-40B4-BE49-F238E27FC236}">
                <a16:creationId xmlns:a16="http://schemas.microsoft.com/office/drawing/2014/main" id="{C565C1DE-86C6-0B47-8480-C4CD9F38445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35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BE390AC2-7F84-3944-B255-1117FE0DC36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6AD187-EF6B-4643-8C28-4D54C44F26B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F3DAED47-5EA4-6D48-96DA-2F097E0ADB79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6841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7000">
              <a:srgbClr val="008557"/>
            </a:gs>
            <a:gs pos="100000">
              <a:schemeClr val="accent3">
                <a:alpha val="80000"/>
              </a:schemeClr>
            </a:gs>
            <a:gs pos="0">
              <a:schemeClr val="accent3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3501654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F8009F47-9E90-B04D-874E-E0BAC7A8134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3287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3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773747CB-F4FF-7B40-A7BF-2F9ED0B0D984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3708323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7000">
              <a:srgbClr val="008557"/>
            </a:gs>
            <a:gs pos="100000">
              <a:schemeClr val="accent3">
                <a:alpha val="80000"/>
              </a:schemeClr>
            </a:gs>
            <a:gs pos="0">
              <a:schemeClr val="accent3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870D04AC-997A-9B4F-AD2C-4A4119C96D91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DA1A57-7494-4344-AFEC-8A805B70EB10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581790C1-06D4-054E-B17F-8E25D101F419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91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Rectangle"/>
          <p:cNvSpPr/>
          <p:nvPr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3"/>
              </a:gs>
              <a:gs pos="68000">
                <a:srgbClr val="008557"/>
              </a:gs>
              <a:gs pos="100000">
                <a:schemeClr val="accent3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8CEB2845-467C-4243-8548-1569CAE0118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299489-37AC-2346-A55F-4A9E2590338A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73D61A28-AB19-734F-95A8-7A261AC23542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9425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8000">
              <a:srgbClr val="FFAA00"/>
            </a:gs>
            <a:gs pos="100000">
              <a:schemeClr val="accent4">
                <a:alpha val="80000"/>
              </a:schemeClr>
            </a:gs>
            <a:gs pos="0">
              <a:schemeClr val="accent4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ACE78560-4E8D-BC43-BCB3-9890902CDACF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40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8000">
              <a:srgbClr val="FFAA00"/>
            </a:gs>
            <a:gs pos="100000">
              <a:schemeClr val="accent4">
                <a:alpha val="80000"/>
              </a:schemeClr>
            </a:gs>
            <a:gs pos="0">
              <a:schemeClr val="accent4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9871E361-17C6-8746-968D-B11AFCBAF0BD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DDD20AD6-A711-3547-8D6B-C36B0085CA45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C270B8-EC3C-2040-999F-0F35E805D7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9610446E-54B9-0047-B0DB-AAF5131B252C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5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8000">
              <a:srgbClr val="FFAA00"/>
            </a:gs>
            <a:gs pos="100000">
              <a:schemeClr val="accent4">
                <a:alpha val="80000"/>
              </a:schemeClr>
            </a:gs>
            <a:gs pos="0">
              <a:schemeClr val="accent4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4CA6444A-B1A7-6E4A-95A1-BE5C2DC67FA2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E2E0EE33-2129-1B46-8477-B78244409CCE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185FB80-6E52-1845-A991-93032C2D5D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BEA8518B-D16B-6C46-964A-941BB5768ED0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47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13ED27D-3DB8-4D4B-9E7A-7CAF4C9FA9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8A13F328-C9A9-214F-8135-54F3CE7083B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954838-F25F-8B47-B707-6430BBBFEDF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BA1A723A-5A64-B941-B6D5-709BAECECA2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493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21AE09E-697C-FC45-9E96-2E45E76886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4AEF971-9BCB-1E42-9E22-F8D1F1044C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D6485339-55D3-9142-889B-D6759CABE72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2292BB-452C-7F47-A348-F9AF54DC329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2B450633-F072-604A-A77E-2075B525968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007E547-B2BF-B24E-94E2-1EC0ED8D356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4A6C0E26-7B29-FA45-BFE1-F5C1E90A4AF6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1948534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348F6CE-CF07-6644-BCFE-8D1D755730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DEBD169-95B8-8A46-848C-40C9438D90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18E01574-1575-5A45-B1EB-EEC1FF06CA9A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0F6093-89B8-8143-A978-8D8B0E3023F4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14F540B0-E257-D84F-8008-C7DFED2ECE3C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DCE8001-278C-CA43-8FCC-4CEF6F0DC4D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791068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A2C827F-83C9-8E40-87B0-A76C16710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BB66A7B-59F1-754E-8E46-55FD5626E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27D477C0-F335-2F46-AB0F-09FA0353EB2E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0E53E7-0F33-0845-96F9-454EBB10E3A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D49E8944-EB10-064B-98F4-13B8B2F20A4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EB519C5E-025C-7040-B344-FE3AA45B1F3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6BCAB60-EF5D-C146-8902-F242D39D018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14042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793B99-27FA-874D-A375-2F35905CD2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F2DF84D-65E2-054E-ACA7-57C8639BF66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D414F3E0-01E0-9F48-9E1E-BFA12044A17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76D3C02-2CB9-F14E-AE58-DFB69695F4B6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Graphic 15">
            <a:extLst>
              <a:ext uri="{FF2B5EF4-FFF2-40B4-BE49-F238E27FC236}">
                <a16:creationId xmlns:a16="http://schemas.microsoft.com/office/drawing/2014/main" id="{96596F1E-5C91-8549-96DB-1D8C143427BC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1DD36386-8DF3-2347-B22C-A3E2C8041BF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AD814D34-CE79-5E48-8523-D4254E2A772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D4D424C0-2B40-F442-8AD5-8596D7E4B14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06687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6910905-D045-894A-BBF6-0880AFE7CC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935D7835-78C6-6C45-81F1-F5792225811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FF978ECD-0FE2-D142-91F1-9727BC62A75F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6E28A87-1389-1B4D-9DF7-24946F056F94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7CC25ED4-9CE6-704D-BDB9-30CB96BE6F2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486A2167-4C8D-1D46-A83B-3BF9710724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81A76D75-CC5B-AC4C-8D0B-5CD29C3F6DA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8CE7E60-166E-FC40-8C9E-EDE518CC189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677E3AFF-02B7-F841-9598-FF0E4FC7FD6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76799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9252C0D2-F865-DE46-AEA9-D0C1055616A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3C70CA2-385C-7745-8FE2-53A967A424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CDF843A4-C33B-8846-92AD-3068018CAB1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2E77FB4A-3B08-F141-8A43-6A32D3EB742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E516098E-84DF-E24D-AC32-22EB41FDE3F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B11B1EA8-1A21-1A4D-9F31-D6AAF08C769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0B7072E1-6FB0-8645-ABD7-BB753516F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CDCE56C5-F706-4348-B305-2B3E62AAF9A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21F3DC9-25B7-5044-92B2-6F7F2B75753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49FEB619-7D18-9F4D-9CEE-2000852D7C9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88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1A427698-6267-614D-9E64-3D544C62C4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1033138-EE5B-8148-88FB-A04C82BF9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41BD01F-3069-6642-8599-8387EC89C11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4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35C4C4B-99DD-F94E-A8D1-FDE87157677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CA1CE3B-9F92-2743-937A-EC9C2D92042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D5F1AC46-9746-FC4A-A941-56FF9F7C38E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5A9FBBB4-EC5A-2047-9439-8A1D7695824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A315B2FC-DFF6-AD41-97AB-8EDE851AB96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0E46E3C1-B81D-F647-85BB-4A756047FA0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8D91AB4B-EF6D-494B-9E1A-F6E8F06C30AE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51F9163-4F98-9448-8D13-9A9D9F549B73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Graphic 15">
            <a:extLst>
              <a:ext uri="{FF2B5EF4-FFF2-40B4-BE49-F238E27FC236}">
                <a16:creationId xmlns:a16="http://schemas.microsoft.com/office/drawing/2014/main" id="{F4F939DA-3422-844A-AF22-E41B63BF1D44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95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0878964E-186A-4241-93E5-F2282902C0D6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F4494DA-E42E-E943-BDD3-3CE66C4FE6C9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E123E082-2AEB-8943-A6CA-C6095339BBF5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1804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8000">
              <a:srgbClr val="FFAA00"/>
            </a:gs>
            <a:gs pos="100000">
              <a:schemeClr val="accent4">
                <a:alpha val="80000"/>
              </a:schemeClr>
            </a:gs>
            <a:gs pos="0">
              <a:schemeClr val="accent4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885645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6E4BC178-FB27-D849-AB76-1E1AE7672AA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3287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4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BBB56B4-07F2-E94D-BAAA-5DB8D4C7F37E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1501210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8000">
              <a:srgbClr val="FFAA00"/>
            </a:gs>
            <a:gs pos="100000">
              <a:schemeClr val="accent4">
                <a:alpha val="80000"/>
              </a:schemeClr>
            </a:gs>
            <a:gs pos="0">
              <a:schemeClr val="accent4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146EEA08-B55A-BA4E-9A5F-02385C05334F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DFC195-A4DB-1F40-96AB-3CEAF34EC72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0E3E7DA5-767A-EA44-812E-D41878C667D0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43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F343C3F-0B31-0043-8DED-28018FD600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C0A0041-E178-904B-B6E5-268856FAD7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32A0DB52-A470-0340-B59F-D438865AFD0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53D2286-4B01-304E-B1D3-4768622B7427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CE116661-D5A6-F148-8418-B284E394ACF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258D18E2-A226-F046-BB6F-02AB8806EE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4419A683-EE38-0B4A-98C9-8C7A2C7CD0D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5E5B14E6-2C49-724C-921A-996568BF3F5E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416940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Rectangle"/>
          <p:cNvSpPr/>
          <p:nvPr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77D197F0-C860-5F4B-AB46-308D6D907A0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69CB88-D03A-0F40-AE4A-1006DCEA7AA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D1CB5BEA-B9DF-0A49-B752-B4D7DA92E997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3195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8000">
              <a:srgbClr val="E54F00"/>
            </a:gs>
            <a:gs pos="100000">
              <a:schemeClr val="accent5">
                <a:alpha val="80000"/>
              </a:schemeClr>
            </a:gs>
            <a:gs pos="0">
              <a:schemeClr val="accent5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C48C901B-1F8F-2148-B760-88347E05D46E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62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8000">
              <a:srgbClr val="E54F00"/>
            </a:gs>
            <a:gs pos="100000">
              <a:schemeClr val="accent5">
                <a:alpha val="80000"/>
              </a:schemeClr>
            </a:gs>
            <a:gs pos="0">
              <a:schemeClr val="accent5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D5756016-E085-994A-A8DE-2123CB8AA11E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BDDB0F52-FFD7-E54F-BF0D-99D95140E0E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96D3A86-D9F9-7C4A-B3B8-F641BD08D2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2A6582BF-5CE5-8E4C-B56E-E88527A646C2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2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8000">
              <a:srgbClr val="E54F00"/>
            </a:gs>
            <a:gs pos="100000">
              <a:schemeClr val="accent5">
                <a:alpha val="80000"/>
              </a:schemeClr>
            </a:gs>
            <a:gs pos="0">
              <a:schemeClr val="accent5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FBA09961-BBEA-A54C-B5FC-F2322D8883BB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C0A6CDA9-B2C4-9C45-952D-83D3151398C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F3E99-4C0C-FF4D-82C6-B3BBAC0DA5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3C3AD7AE-ABBF-D546-9FB0-CD813AF5A3BA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12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C52B63-63DC-A64A-980A-2FBAC5B86E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2956831E-4494-154F-85EF-39DCB2F41F89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9713C8-4786-BD4B-AE93-EC06604DDB01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ABA824F5-E639-654F-BB7E-5D71AE0A7C27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01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4F483E-9988-B348-8DF4-EAB2EB4DE1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A3AC2CD-D41B-1349-94A2-49FA97152A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5FD453E-0D5D-1E45-9EFD-C1D48E81735A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F9D3427-70AC-EE41-9C07-3ECE53D814BA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1C605C76-548E-C845-86F3-EE493F1F69A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1B2F6CF-4B6B-844A-BF66-014CA2D1054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90998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83E5DFC-3452-FE4A-B0E9-A0CCACE29A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78E30E-6019-1F42-8158-124BF6139A3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96F43452-9861-9C41-9441-104B1014543F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C381C8E-5994-B74D-A484-E4945F803C2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3E92BB43-89B7-8E4E-8651-AB15FEBB299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28D2C1D2-7374-724D-8773-74632384A64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79AAF964-206B-5D4D-B731-9BC626E2DC4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54528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EDCA2CC-BCAE-F04E-BA05-3759408DEC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4F4FB5D-8E4E-3243-92BA-F7CB2AA7729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FA225B32-3B2B-1B4E-BE1A-5DD55D0D2988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41F6DBA-07B0-F24C-8257-880702447B2B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Graphic 15">
            <a:extLst>
              <a:ext uri="{FF2B5EF4-FFF2-40B4-BE49-F238E27FC236}">
                <a16:creationId xmlns:a16="http://schemas.microsoft.com/office/drawing/2014/main" id="{ECBE4321-E8B5-5B4C-A1D0-CB0AE3D280A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144606F-539F-0541-A553-F9B61DF932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807320ED-D146-CF47-AA74-BEBCD7E1283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6783453E-D7FC-6E46-BC2A-63E04073F18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05838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7C28DC-B741-2C46-A503-AC2333363E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F5AED2C9-228B-CF47-8797-E9690ACD3A4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8099A430-E3D8-D649-9F5D-A6DE4D075BB4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4E6FC9D-0797-7A4D-8DB3-62C4F66A51BE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2216AEA9-2CA1-CA47-A15C-09AE079998D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03A55637-20F5-5241-BE2B-33E6106AE7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58A5A0CF-70A9-7E4D-B6E0-9B91A046EDE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89086560-61A3-AE4F-88F6-E298329618B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E8B60D2B-900C-4C43-A987-349710A60B4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57390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9252C0D2-F865-DE46-AEA9-D0C1055616A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0525E1A-A92B-F44A-BE12-1B9A8937A8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B2311B2B-633A-124C-8035-CCDF03CCA2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EE92D584-0E70-D244-B5B7-6F22BB0128C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FCD2477-0F73-0347-B99F-E46F261706C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AC2DE602-94BD-2448-A91F-FF9D2CE95A9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1EAEDD56-F344-D445-90E7-CDA5C23732E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0FB8D208-155E-FC40-828D-831194CCB8C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D98BA0E-8C90-534D-B4C8-39A24A967064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F4DA99AC-F134-814E-AF88-5F2566FEB40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00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0D5C0DC-608B-8F45-851F-CB6933AD33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418CEA7-6514-1842-97DC-BB014C342FC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36DE2863-8058-214E-B2F7-D0736DB933FA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507EFC-347D-4A4B-A5B9-B9C71D6097D1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Graphic 15">
            <a:extLst>
              <a:ext uri="{FF2B5EF4-FFF2-40B4-BE49-F238E27FC236}">
                <a16:creationId xmlns:a16="http://schemas.microsoft.com/office/drawing/2014/main" id="{0EA310F0-39C4-6B4B-8858-B246ABFDD11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1028B723-63E4-B14F-922A-32CA4D4526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1045BEE2-38DA-2B40-8541-42E2CF72A35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1C909820-1F7C-824A-92D5-AD2F5CE5150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0EA86BE9-13C4-6648-A7D2-64456D950B9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80241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1A427698-6267-614D-9E64-3D544C62C4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E4E66E5-2E41-D84B-9E64-B7AD24141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6676B59-A59F-5844-9988-9D07520EB3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5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BE1638F7-81FB-F24F-BF0F-5CD64A76C36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78F7F100-74B6-C349-BF00-7C883501A7F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D5A26D26-43CE-AB48-9D04-25310AB5104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2AB9D4AC-4A49-CC49-A701-FC012BA894E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EF003CC2-1C1D-AB4C-805F-1538E38A44C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2DF28148-01BB-F244-B914-48488C7789B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">
            <a:extLst>
              <a:ext uri="{FF2B5EF4-FFF2-40B4-BE49-F238E27FC236}">
                <a16:creationId xmlns:a16="http://schemas.microsoft.com/office/drawing/2014/main" id="{72D4425B-903F-2747-933F-E33043619F4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1C3016-AC86-0341-9A61-A22C4EB776A2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Graphic 15">
            <a:extLst>
              <a:ext uri="{FF2B5EF4-FFF2-40B4-BE49-F238E27FC236}">
                <a16:creationId xmlns:a16="http://schemas.microsoft.com/office/drawing/2014/main" id="{C35005CD-63FA-584F-B291-9BE4121AA406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36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F810D748-0532-2448-873D-AAC4872775A8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DFBDDB2-2002-F14E-BA10-EBABA8274335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D62F5864-C1EF-7B40-9008-26AE0C1AC980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9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8000">
              <a:srgbClr val="E54F00"/>
            </a:gs>
            <a:gs pos="100000">
              <a:schemeClr val="accent5">
                <a:alpha val="80000"/>
              </a:schemeClr>
            </a:gs>
            <a:gs pos="0">
              <a:schemeClr val="accent5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84965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0B4C92C6-BCC2-B840-BDB8-9B31E741D05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3287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5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259760AB-5F9C-984D-99B3-D194202002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64184096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8000">
              <a:srgbClr val="E54F00"/>
            </a:gs>
            <a:gs pos="100000">
              <a:schemeClr val="accent5">
                <a:alpha val="80000"/>
              </a:schemeClr>
            </a:gs>
            <a:gs pos="0">
              <a:schemeClr val="accent5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4A772059-7B92-4B4A-BDCE-A76323339805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BB78A1-B2C6-0F4C-AE59-966253F51C01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62FCDD4C-49C5-1B45-9132-636A4A4CB4E0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04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Rectangle"/>
          <p:cNvSpPr/>
          <p:nvPr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5"/>
              </a:gs>
              <a:gs pos="67000">
                <a:srgbClr val="E54F00"/>
              </a:gs>
              <a:gs pos="100000">
                <a:schemeClr val="accent5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21D63901-2E8F-5D42-ACB9-D56B8EB8CD5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7685AC-F5C0-034F-8ED7-FE710E978BF5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D3589D2D-042F-FB4F-A36C-91251D5E2604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635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gradFill>
          <a:gsLst>
            <a:gs pos="64000">
              <a:srgbClr val="E5004C"/>
            </a:gs>
            <a:gs pos="100000">
              <a:schemeClr val="accent6">
                <a:alpha val="80000"/>
              </a:schemeClr>
            </a:gs>
            <a:gs pos="0">
              <a:schemeClr val="accent6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" descr="Image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676900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2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5638800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3DBF4-6C77-0641-BAA2-34B9110E9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8424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FBFBCDB7-C991-5745-8941-738F96B39107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4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1">
    <p:bg>
      <p:bgPr>
        <a:gradFill>
          <a:gsLst>
            <a:gs pos="64000">
              <a:srgbClr val="E5004C"/>
            </a:gs>
            <a:gs pos="100000">
              <a:schemeClr val="accent6">
                <a:alpha val="80000"/>
              </a:schemeClr>
            </a:gs>
            <a:gs pos="0">
              <a:schemeClr val="accent6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04A47FBA-A754-7D4A-8622-FF92DAB2FEF8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4513" y="799333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3822420B-75E9-AD40-8074-9EE9AA2A552A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86413" y="1186683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4A18358-F863-7B4A-B8E4-70B4E784F4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37" y="2664368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raphic 15">
            <a:extLst>
              <a:ext uri="{FF2B5EF4-FFF2-40B4-BE49-F238E27FC236}">
                <a16:creationId xmlns:a16="http://schemas.microsoft.com/office/drawing/2014/main" id="{4D1D4002-2F45-8849-8A17-1BBF2E01FEBB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546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1">
    <p:bg>
      <p:bgPr>
        <a:gradFill>
          <a:gsLst>
            <a:gs pos="64000">
              <a:srgbClr val="E5004C"/>
            </a:gs>
            <a:gs pos="100000">
              <a:schemeClr val="accent6">
                <a:alpha val="80000"/>
              </a:schemeClr>
            </a:gs>
            <a:gs pos="0">
              <a:schemeClr val="accent6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dy Level One…">
            <a:extLst>
              <a:ext uri="{FF2B5EF4-FFF2-40B4-BE49-F238E27FC236}">
                <a16:creationId xmlns:a16="http://schemas.microsoft.com/office/drawing/2014/main" id="{B2046969-E11B-BF4C-9203-62288AA56C80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934075" y="2216150"/>
            <a:ext cx="5494823" cy="21555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  <a:lvl2pPr indent="1143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2pPr>
            <a:lvl3pPr indent="2286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3pPr>
            <a:lvl4pPr indent="3429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4pPr>
            <a:lvl5pPr indent="457200" algn="l">
              <a:lnSpc>
                <a:spcPct val="80000"/>
              </a:lnSpc>
              <a:defRPr sz="1000" b="1" cap="all" spc="100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5pPr>
          </a:lstStyle>
          <a:p>
            <a:r>
              <a:rPr lang="en-US"/>
              <a:t>Click to edit date</a:t>
            </a:r>
            <a:endParaRPr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464A6572-CEB1-9F47-9B99-A38C246FC70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95975" y="2603500"/>
            <a:ext cx="5524500" cy="1160117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80000"/>
              </a:lnSpc>
              <a:defRPr sz="5000" b="1">
                <a:solidFill>
                  <a:srgbClr val="FFFFFF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Title Text</a:t>
            </a:r>
            <a:endParaRPr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F017B4-63FF-EE46-A676-777D9F91C0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5599" y="4081185"/>
            <a:ext cx="5493299" cy="50323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bg1"/>
                </a:solidFill>
                <a:latin typeface="Xfinity Brown" panose="02010504010101010104" pitchFamily="2" charset="77"/>
                <a:cs typeface="Xfinity Brown" panose="02010504010101010104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9065AD1D-DCA4-7C41-B3CF-8A28E1AB353F}"/>
              </a:ext>
            </a:extLst>
          </p:cNvPr>
          <p:cNvSpPr>
            <a:spLocks noChangeAspect="1"/>
          </p:cNvSpPr>
          <p:nvPr userDrawn="1"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28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D8F88C4-B6BE-814A-A531-CC35DEE7A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21ABFF8-A4D5-F145-B8DC-1A88017A8D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B236F99C-91C6-C04B-B1EB-EA6D6A3DAE9C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16B3BBB-CF21-1946-A314-7AB941AD204A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Graphic 15">
            <a:extLst>
              <a:ext uri="{FF2B5EF4-FFF2-40B4-BE49-F238E27FC236}">
                <a16:creationId xmlns:a16="http://schemas.microsoft.com/office/drawing/2014/main" id="{ADBB27D2-2ED7-9643-9087-E462BBB5AD2D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889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076CD022-CD39-1644-900C-72390A5E1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85EFB9-435B-5D49-BFD7-924DE07892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1025C444-AB7A-2646-B4F8-A2785AF270C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6A9C815-D287-7F41-99AF-B998F13A2F1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7B8279B2-9B17-C941-8B89-960626EF01F9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F7DEA849-78B2-3E4B-9C7E-D2C361C4217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8B31FE85-BDD7-1141-B661-8A23B7FDA80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E473FC2C-35C4-E846-994D-D5730D8FD84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EA553A69-AF90-1043-A0E0-3848A909AE0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id="{C3523BD9-55C6-0048-A81D-9CD3973DD999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3771685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513B1D3-4304-E746-A379-F44A7834F4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526D32C-F99D-EF47-BBB9-2893789CE54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0D2C4120-57A6-D640-A415-C272D57F89B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5"/>
            <a:ext cx="10822912" cy="438680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B340BC1F-6E32-4949-A0BA-5CD29BA60EC8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648A86-A797-714F-9ED9-CE363420A1ED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3DA2C2B6-D475-B042-B2B2-8B0E9BADF0E0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16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7CBAEC9-3380-D745-B6BD-0463A68E57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ED21A0B-C3A7-A54E-8282-B72D8292DC8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17524663-D18D-124C-8069-E56BFCE8FFA0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8E9F11-336C-7840-9E22-C418D90BFF6E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1472694A-29A3-D24B-9890-7175B3BE25B7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78EBA73A-BD98-5345-80C6-2F6F4A0FC8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60"/>
            <a:ext cx="5123952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097280" indent="-27432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58436B29-E761-3648-B457-2128F2BCAA7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442404" y="1636060"/>
            <a:ext cx="5063795" cy="4394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142288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72C8E68-F9B2-5449-BEE0-47BE3284E1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DD1AAF4-5BC2-A044-A25D-6014E0CA99D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535EEDB5-92A8-BF48-83D3-0CF23CCA54E8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DA9045-6316-B342-B37E-FF8F6D8751F0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Graphic 15">
            <a:extLst>
              <a:ext uri="{FF2B5EF4-FFF2-40B4-BE49-F238E27FC236}">
                <a16:creationId xmlns:a16="http://schemas.microsoft.com/office/drawing/2014/main" id="{6F4ABDF8-69A9-FE49-9994-9AD162DCB30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4C8A09DD-63B0-9F4D-ABF8-F2F07EF24A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164FC5BD-3E58-5F45-810B-F294043EBCC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417089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85162C14-3586-554E-843B-D62CC5CC4C3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150890" y="1636059"/>
            <a:ext cx="3355309" cy="43943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73068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1123E5C2-8CA0-DD4F-9BEA-5FB9D1E0C84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F0D717CF-4F19-AC4E-956C-0DF8EB31755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465140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03F16DD0-F827-B54D-A62F-10035DCE08E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46992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ECC94958-7A83-EE45-92BA-EC0A112882C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28845" y="1643604"/>
            <a:ext cx="2477355" cy="436365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AF797AE-E7AC-A248-BC14-7191533DB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53777341-0CD3-2248-BC3C-8505818A90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69500BD4-7CAC-6B4B-B22E-C16EBB27CD6B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F2B6B5-DB7C-874D-A656-082755B21499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767544F4-3902-FA44-A2A3-E3EEA26F4D2C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918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9252C0D2-F865-DE46-AEA9-D0C1055616AA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8540515-4442-9846-A78A-0C6519C909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589DB95F-3D09-8140-95B0-3938F3699BB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8573DE26-168F-CA49-8C8C-3261B0C3A6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48A65AB7-7B5F-7140-9B88-1F7B40201C6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756DEC97-5ADC-9544-92CF-A728542AB2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CCED5CFF-890E-5A4C-A8DE-D75DDB6710B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6D3D2408-57D4-D64A-AFA0-7604AB39E521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579DB0-33C7-E747-A6AD-2BF1F6CD9C44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D3694D7C-72FB-744A-873E-384DE0C0189B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70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32" userDrawn="1">
          <p15:clr>
            <a:srgbClr val="FBAE40"/>
          </p15:clr>
        </p15:guide>
        <p15:guide id="3" pos="7248" userDrawn="1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83CECF61-0774-A54D-8426-B4049968AD9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B49AB439-6063-5C4D-AE01-A8A4EBB55C0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AD85086-ADEF-7A44-BE8C-962C8374229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94676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84657317-8005-224E-A550-354D60539C5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394676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00B1C2C7-3764-8045-9F2A-53DBB6E0686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06064" y="1630581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6E424DA-8D78-F64F-B7FE-5D24440CB65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06064" y="3892518"/>
            <a:ext cx="340461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1A427698-6267-614D-9E64-3D544C62C448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524848D-1A00-CA49-9BD9-1B7038C8E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D91DB1E-AFD1-8543-912D-98B57407F7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6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155563AA-9F89-0C45-AA54-0415633FD7E5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D46E4E8-6BCE-914C-AF4C-92918F84A536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Graphic 15">
            <a:extLst>
              <a:ext uri="{FF2B5EF4-FFF2-40B4-BE49-F238E27FC236}">
                <a16:creationId xmlns:a16="http://schemas.microsoft.com/office/drawing/2014/main" id="{92A14C10-7F0C-314B-8ADC-91D1B24AA9CF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624A1C5-9AA4-6C47-80CC-AEA9A4061280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98B288F6-D7CE-4542-9FE9-D6DE816EE6FE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8C325F-0BDB-4C4B-82FA-C77B1EE6CBB8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Graphic 15">
            <a:extLst>
              <a:ext uri="{FF2B5EF4-FFF2-40B4-BE49-F238E27FC236}">
                <a16:creationId xmlns:a16="http://schemas.microsoft.com/office/drawing/2014/main" id="{3D657924-1547-BF45-B872-A188439E39C7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5573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gradFill>
          <a:gsLst>
            <a:gs pos="64000">
              <a:srgbClr val="E5004C"/>
            </a:gs>
            <a:gs pos="100000">
              <a:schemeClr val="accent6">
                <a:alpha val="80000"/>
              </a:schemeClr>
            </a:gs>
            <a:gs pos="0">
              <a:schemeClr val="accent6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E1092DA8-931F-E140-B356-C089C6A1AD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77" y="1217731"/>
            <a:ext cx="5523417" cy="5922014"/>
          </a:xfrm>
          <a:prstGeom prst="rect">
            <a:avLst/>
          </a:prstGeom>
          <a:ln w="25400">
            <a:miter lim="400000"/>
          </a:ln>
          <a:effectLst/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82DF5ACE-56BF-7A4E-ABFE-D23BB50C902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41848" y="2648970"/>
            <a:ext cx="5645745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bg1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1174275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ext">
            <a:extLst>
              <a:ext uri="{FF2B5EF4-FFF2-40B4-BE49-F238E27FC236}">
                <a16:creationId xmlns:a16="http://schemas.microsoft.com/office/drawing/2014/main" id="{FBF0B6FE-623A-BA4F-B450-4EDB059F1EEE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85800" y="2648970"/>
            <a:ext cx="9555711" cy="1126511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0" baseline="0" dirty="0">
                <a:solidFill>
                  <a:schemeClr val="accent6"/>
                </a:solidFill>
                <a:uFillTx/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Divider</a:t>
            </a:r>
            <a:r>
              <a:t> Text</a:t>
            </a: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EFDA436F-BF38-794C-A510-9B04B211661D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6418483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">
    <p:bg>
      <p:bgPr>
        <a:gradFill>
          <a:gsLst>
            <a:gs pos="64000">
              <a:srgbClr val="E5004C"/>
            </a:gs>
            <a:gs pos="100000">
              <a:schemeClr val="accent6">
                <a:alpha val="80000"/>
              </a:schemeClr>
            </a:gs>
            <a:gs pos="0">
              <a:schemeClr val="accent6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8B364833-C2C7-9C4D-AC2E-66ADF376DD77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325CE43-67FF-184E-8CEE-E4B16C2A640C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Graphic 15">
            <a:extLst>
              <a:ext uri="{FF2B5EF4-FFF2-40B4-BE49-F238E27FC236}">
                <a16:creationId xmlns:a16="http://schemas.microsoft.com/office/drawing/2014/main" id="{B0BDB480-F7C0-B14D-BC5E-05FF37AEA001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8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Grid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FAD9C41-0DF1-5447-B058-173EABD0C9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3286" y="255612"/>
            <a:ext cx="10822913" cy="20116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en-US" sz="1000" b="1" cap="all" spc="200" baseline="0" dirty="0">
                <a:solidFill>
                  <a:schemeClr val="accent1"/>
                </a:solidFill>
                <a:latin typeface="Xfinity Brown"/>
                <a:ea typeface="Xfinity Brown"/>
                <a:cs typeface="Xfinity Brown"/>
              </a:defRPr>
            </a:lvl1pPr>
          </a:lstStyle>
          <a:p>
            <a:pPr lvl="0" algn="l"/>
            <a:r>
              <a:rPr lang="en-US"/>
              <a:t>OPTIONAL BREADCRUMB HERE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820C5D-BEE4-924C-80B7-54BCF8D4E9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286" y="514928"/>
            <a:ext cx="10822913" cy="736356"/>
          </a:xfrm>
          <a:prstGeom prst="rect">
            <a:avLst/>
          </a:prstGeom>
        </p:spPr>
        <p:txBody>
          <a:bodyPr lIns="0" tIns="0" rIns="0" bIns="0" anchor="t"/>
          <a:lstStyle>
            <a:lvl1pPr marL="0" marR="0" indent="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="1" i="0" u="none" strike="noStrike" cap="none" spc="0" baseline="0" dirty="0" smtClean="0">
                <a:solidFill>
                  <a:srgbClr val="000000"/>
                </a:solidFill>
                <a:uFillTx/>
                <a:latin typeface="Xfinity Brown"/>
                <a:ea typeface="Xfinity Brown"/>
                <a:cs typeface="Xfinity Brown"/>
                <a:sym typeface="Helvetica Neue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672895A-0383-A247-B628-5DAD3DC1B6E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1630581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indent="-285750" algn="l">
              <a:spcBef>
                <a:spcPts val="600"/>
              </a:spcBef>
              <a:buFont typeface="System Font Regular"/>
              <a:buChar char="–"/>
              <a:defRPr lang="en-US" sz="1600" b="0" i="0" u="none" strike="noStrike" cap="none" spc="0" baseline="0" dirty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0F1EC92C-5D40-0341-8D94-F22F2F441A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32358" y="1630581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0C7C2977-00ED-B943-8D3F-D75CAF82A4E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3288" y="3892518"/>
            <a:ext cx="5215168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149969B1-03C6-3747-872C-CB19A310499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2358" y="3892518"/>
            <a:ext cx="5273841" cy="196285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1pPr>
            <a:lvl2pPr marL="274320" indent="-274320" algn="l">
              <a:spcBef>
                <a:spcPts val="600"/>
              </a:spcBef>
              <a:buFont typeface="Arial" panose="020B0604020202020204" pitchFamily="34" charset="0"/>
              <a:buChar char="•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2pPr>
            <a:lvl3pPr marL="560070" indent="-285750" algn="l">
              <a:spcBef>
                <a:spcPts val="600"/>
              </a:spcBef>
              <a:buFont typeface="System Font Regular"/>
              <a:buChar char="–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3pPr>
            <a:lvl4pPr marL="834390" indent="-285750" algn="l">
              <a:spcBef>
                <a:spcPts val="600"/>
              </a:spcBef>
              <a:buFont typeface="Courier New" panose="02070309020205020404" pitchFamily="49" charset="0"/>
              <a:buChar char="o"/>
              <a:defRPr sz="1600" b="0" i="0">
                <a:solidFill>
                  <a:schemeClr val="tx1"/>
                </a:solidFill>
                <a:latin typeface="Xfinity Brown Light" panose="02010404010101010103" pitchFamily="2" charset="77"/>
                <a:cs typeface="Xfinity Brown Light" panose="02010404010101010103" pitchFamily="2" charset="77"/>
              </a:defRPr>
            </a:lvl4pPr>
            <a:lvl5pPr marL="1108710" marR="0" indent="-285750" algn="l" defTabSz="41275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stem Font Regular"/>
              <a:buChar char="–"/>
              <a:tabLst/>
              <a:defRPr lang="en-US" sz="1600" b="0" i="0" u="none" strike="noStrike" cap="none" spc="0" baseline="0" dirty="0" smtClean="0">
                <a:solidFill>
                  <a:srgbClr val="000000"/>
                </a:solidFill>
                <a:uFillTx/>
                <a:latin typeface="Xfinity Brown Light" panose="02010404010101010103" pitchFamily="2" charset="77"/>
                <a:ea typeface="Helvetica Neue"/>
                <a:cs typeface="Xfinity Brown Light" panose="02010404010101010103" pitchFamily="2" charset="77"/>
                <a:sym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">
            <a:extLst>
              <a:ext uri="{FF2B5EF4-FFF2-40B4-BE49-F238E27FC236}">
                <a16:creationId xmlns:a16="http://schemas.microsoft.com/office/drawing/2014/main" id="{FE9734B7-D256-B146-9801-79AEDD9D31E3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7B9743D-692E-EA47-8618-0234F1656223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Graphic 15">
            <a:extLst>
              <a:ext uri="{FF2B5EF4-FFF2-40B4-BE49-F238E27FC236}">
                <a16:creationId xmlns:a16="http://schemas.microsoft.com/office/drawing/2014/main" id="{B7DBD37C-1194-8541-B1BC-88FA4C5833BE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44BE5D4E-C3B7-3F42-8B63-BEC1D625E8C6}"/>
              </a:ext>
            </a:extLst>
          </p:cNvPr>
          <p:cNvSpPr/>
          <p:nvPr userDrawn="1"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805FF6"/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24910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pos="7248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3175" y="2540000"/>
            <a:ext cx="9645650" cy="1778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4000" b="1">
                <a:latin typeface="Xfinity Brown"/>
                <a:ea typeface="Xfinity Brown"/>
                <a:cs typeface="Xfinity Brown"/>
                <a:sym typeface="Xfinity Brown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Rectangle"/>
          <p:cNvSpPr/>
          <p:nvPr/>
        </p:nvSpPr>
        <p:spPr>
          <a:xfrm>
            <a:off x="0" y="6800850"/>
            <a:ext cx="12192000" cy="57151"/>
          </a:xfrm>
          <a:prstGeom prst="rect">
            <a:avLst/>
          </a:prstGeom>
          <a:gradFill>
            <a:gsLst>
              <a:gs pos="0">
                <a:schemeClr val="accent6"/>
              </a:gs>
              <a:gs pos="66000">
                <a:srgbClr val="E5004C"/>
              </a:gs>
              <a:gs pos="100000">
                <a:schemeClr val="accent6">
                  <a:alpha val="80000"/>
                </a:schemeClr>
              </a:gs>
            </a:gsLst>
            <a:lin ang="192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6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</a:endParaRP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4005ACC0-ADD8-7444-949F-C6B7FFD7111D}"/>
              </a:ext>
            </a:extLst>
          </p:cNvPr>
          <p:cNvSpPr txBox="1">
            <a:spLocks/>
          </p:cNvSpPr>
          <p:nvPr userDrawn="1"/>
        </p:nvSpPr>
        <p:spPr>
          <a:xfrm>
            <a:off x="11452508" y="6421112"/>
            <a:ext cx="241949" cy="128016"/>
          </a:xfrm>
          <a:prstGeom prst="rect">
            <a:avLst/>
          </a:prstGeom>
        </p:spPr>
        <p:txBody>
          <a:bodyPr lIns="0" tIns="0" rIns="0" bIns="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Xfinity Brown" panose="02010504010101010104" pitchFamily="2" charset="77"/>
                <a:ea typeface="Helvetica Neue"/>
                <a:cs typeface="Xfinity Brown" panose="02010504010101010104" pitchFamily="2" charset="77"/>
                <a:sym typeface="Helvetica Neue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5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41D963-F517-C345-B3B0-D192D5494D99}"/>
              </a:ext>
            </a:extLst>
          </p:cNvPr>
          <p:cNvCxnSpPr/>
          <p:nvPr userDrawn="1"/>
        </p:nvCxnSpPr>
        <p:spPr>
          <a:xfrm>
            <a:off x="11355074" y="6422285"/>
            <a:ext cx="0" cy="128016"/>
          </a:xfrm>
          <a:prstGeom prst="line">
            <a:avLst/>
          </a:prstGeom>
          <a:noFill/>
          <a:ln w="127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Graphic 15">
            <a:extLst>
              <a:ext uri="{FF2B5EF4-FFF2-40B4-BE49-F238E27FC236}">
                <a16:creationId xmlns:a16="http://schemas.microsoft.com/office/drawing/2014/main" id="{85E3C3B3-8AAA-CA47-89BB-D0FDEC5D2724}"/>
              </a:ext>
            </a:extLst>
          </p:cNvPr>
          <p:cNvSpPr>
            <a:spLocks noChangeAspect="1"/>
          </p:cNvSpPr>
          <p:nvPr userDrawn="1"/>
        </p:nvSpPr>
        <p:spPr>
          <a:xfrm>
            <a:off x="10618007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599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07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432">
          <p15:clr>
            <a:srgbClr val="F26B43"/>
          </p15:clr>
        </p15:guide>
        <p15:guide id="3" pos="724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6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56" r:id="rId2"/>
    <p:sldLayoutId id="2147483762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0" r:id="rId11"/>
    <p:sldLayoutId id="2147483686" r:id="rId12"/>
    <p:sldLayoutId id="2147483687" r:id="rId13"/>
    <p:sldLayoutId id="2147483688" r:id="rId14"/>
    <p:sldLayoutId id="2147483689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724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62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57" r:id="rId2"/>
    <p:sldLayoutId id="2147483763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04" r:id="rId11"/>
    <p:sldLayoutId id="2147483700" r:id="rId12"/>
    <p:sldLayoutId id="2147483701" r:id="rId13"/>
    <p:sldLayoutId id="2147483702" r:id="rId14"/>
    <p:sldLayoutId id="2147483703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72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80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58" r:id="rId2"/>
    <p:sldLayoutId id="2147483764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18" r:id="rId11"/>
    <p:sldLayoutId id="2147483714" r:id="rId12"/>
    <p:sldLayoutId id="2147483715" r:id="rId13"/>
    <p:sldLayoutId id="2147483716" r:id="rId14"/>
    <p:sldLayoutId id="2147483717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7248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448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59" r:id="rId2"/>
    <p:sldLayoutId id="2147483765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32" r:id="rId11"/>
    <p:sldLayoutId id="2147483728" r:id="rId12"/>
    <p:sldLayoutId id="2147483729" r:id="rId13"/>
    <p:sldLayoutId id="2147483730" r:id="rId14"/>
    <p:sldLayoutId id="2147483731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7248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51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60" r:id="rId2"/>
    <p:sldLayoutId id="214748376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46" r:id="rId11"/>
    <p:sldLayoutId id="2147483742" r:id="rId12"/>
    <p:sldLayoutId id="2147483743" r:id="rId13"/>
    <p:sldLayoutId id="2147483744" r:id="rId14"/>
    <p:sldLayoutId id="2147483745" r:id="rId15"/>
  </p:sldLayoutIdLst>
  <p:transition spd="med"/>
  <p:hf sldNum="0"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1pPr>
      <a:lvl2pPr marL="0" marR="0" indent="1143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2pPr>
      <a:lvl3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3pPr>
      <a:lvl4pPr marL="0" marR="0" indent="3429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4pPr>
      <a:lvl5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5pPr>
      <a:lvl6pPr marL="0" marR="0" indent="5715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6pPr>
      <a:lvl7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7pPr>
      <a:lvl8pPr marL="0" marR="0" indent="8001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8pPr>
      <a:lvl9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Xfinity Brown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72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B1B591-5688-8E44-9A97-7C006EA5ED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3" t="30248" r="32814" b="7249"/>
          <a:stretch/>
        </p:blipFill>
        <p:spPr>
          <a:xfrm>
            <a:off x="0" y="-269848"/>
            <a:ext cx="12192000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200FA4-6CCC-9842-AB05-63AFB31E88A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/>
              <a:t>06.11.2024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0B4C70-19C8-B744-A148-EC5C2A624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513" y="1186683"/>
            <a:ext cx="7181850" cy="1160117"/>
          </a:xfrm>
        </p:spPr>
        <p:txBody>
          <a:bodyPr/>
          <a:lstStyle/>
          <a:p>
            <a:r>
              <a:rPr lang="en-US"/>
              <a:t>Project Barton Update</a:t>
            </a:r>
            <a:br>
              <a:rPr lang="en-US"/>
            </a:br>
            <a:br>
              <a:rPr lang="en-US"/>
            </a:br>
            <a:r>
              <a:rPr lang="en-US" sz="4000"/>
              <a:t>Zilker IoT Open-Source</a:t>
            </a:r>
          </a:p>
        </p:txBody>
      </p:sp>
      <p:sp>
        <p:nvSpPr>
          <p:cNvPr id="8" name="Graphic 15">
            <a:extLst>
              <a:ext uri="{FF2B5EF4-FFF2-40B4-BE49-F238E27FC236}">
                <a16:creationId xmlns:a16="http://schemas.microsoft.com/office/drawing/2014/main" id="{E00256A3-3226-A546-BADA-03A4BE9399D7}"/>
              </a:ext>
            </a:extLst>
          </p:cNvPr>
          <p:cNvSpPr>
            <a:spLocks noChangeAspect="1"/>
          </p:cNvSpPr>
          <p:nvPr/>
        </p:nvSpPr>
        <p:spPr>
          <a:xfrm>
            <a:off x="11239695" y="6384961"/>
            <a:ext cx="647506" cy="218318"/>
          </a:xfrm>
          <a:custGeom>
            <a:avLst/>
            <a:gdLst>
              <a:gd name="connsiteX0" fmla="*/ 486875 w 4356100"/>
              <a:gd name="connsiteY0" fmla="*/ 741919 h 1468729"/>
              <a:gd name="connsiteX1" fmla="*/ 760891 w 4356100"/>
              <a:gd name="connsiteY1" fmla="*/ 375520 h 1468729"/>
              <a:gd name="connsiteX2" fmla="*/ 646757 w 4356100"/>
              <a:gd name="connsiteY2" fmla="*/ 375520 h 1468729"/>
              <a:gd name="connsiteX3" fmla="*/ 535572 w 4356100"/>
              <a:gd name="connsiteY3" fmla="*/ 429600 h 1468729"/>
              <a:gd name="connsiteX4" fmla="*/ 390717 w 4356100"/>
              <a:gd name="connsiteY4" fmla="*/ 623302 h 1468729"/>
              <a:gd name="connsiteX5" fmla="*/ 250999 w 4356100"/>
              <a:gd name="connsiteY5" fmla="*/ 429600 h 1468729"/>
              <a:gd name="connsiteX6" fmla="*/ 139719 w 4356100"/>
              <a:gd name="connsiteY6" fmla="*/ 375520 h 1468729"/>
              <a:gd name="connsiteX7" fmla="*/ 25585 w 4356100"/>
              <a:gd name="connsiteY7" fmla="*/ 375520 h 1468729"/>
              <a:gd name="connsiteX8" fmla="*/ 296082 w 4356100"/>
              <a:gd name="connsiteY8" fmla="*/ 741919 h 1468729"/>
              <a:gd name="connsiteX9" fmla="*/ 0 w 4356100"/>
              <a:gd name="connsiteY9" fmla="*/ 1141394 h 1468729"/>
              <a:gd name="connsiteX10" fmla="*/ 108237 w 4356100"/>
              <a:gd name="connsiteY10" fmla="*/ 1141394 h 1468729"/>
              <a:gd name="connsiteX11" fmla="*/ 219422 w 4356100"/>
              <a:gd name="connsiteY11" fmla="*/ 1087313 h 1468729"/>
              <a:gd name="connsiteX12" fmla="*/ 390622 w 4356100"/>
              <a:gd name="connsiteY12" fmla="*/ 860535 h 1468729"/>
              <a:gd name="connsiteX13" fmla="*/ 791897 w 4356100"/>
              <a:gd name="connsiteY13" fmla="*/ 1414743 h 1468729"/>
              <a:gd name="connsiteX14" fmla="*/ 903082 w 4356100"/>
              <a:gd name="connsiteY14" fmla="*/ 1468729 h 1468729"/>
              <a:gd name="connsiteX15" fmla="*/ 1020259 w 4356100"/>
              <a:gd name="connsiteY15" fmla="*/ 1468729 h 1468729"/>
              <a:gd name="connsiteX16" fmla="*/ 2676434 w 4356100"/>
              <a:gd name="connsiteY16" fmla="*/ 1141108 h 1468729"/>
              <a:gd name="connsiteX17" fmla="*/ 2831180 w 4356100"/>
              <a:gd name="connsiteY17" fmla="*/ 1141108 h 1468729"/>
              <a:gd name="connsiteX18" fmla="*/ 2831180 w 4356100"/>
              <a:gd name="connsiteY18" fmla="*/ 375520 h 1468729"/>
              <a:gd name="connsiteX19" fmla="*/ 2676434 w 4356100"/>
              <a:gd name="connsiteY19" fmla="*/ 375520 h 1468729"/>
              <a:gd name="connsiteX20" fmla="*/ 1448641 w 4356100"/>
              <a:gd name="connsiteY20" fmla="*/ 1141108 h 1468729"/>
              <a:gd name="connsiteX21" fmla="*/ 1603482 w 4356100"/>
              <a:gd name="connsiteY21" fmla="*/ 1141108 h 1468729"/>
              <a:gd name="connsiteX22" fmla="*/ 1603482 w 4356100"/>
              <a:gd name="connsiteY22" fmla="*/ 375520 h 1468729"/>
              <a:gd name="connsiteX23" fmla="*/ 1448641 w 4356100"/>
              <a:gd name="connsiteY23" fmla="*/ 375520 h 1468729"/>
              <a:gd name="connsiteX24" fmla="*/ 3795989 w 4356100"/>
              <a:gd name="connsiteY24" fmla="*/ 1411417 h 1468729"/>
              <a:gd name="connsiteX25" fmla="*/ 4356100 w 4356100"/>
              <a:gd name="connsiteY25" fmla="*/ 375520 h 1468729"/>
              <a:gd name="connsiteX26" fmla="*/ 4271927 w 4356100"/>
              <a:gd name="connsiteY26" fmla="*/ 375520 h 1468729"/>
              <a:gd name="connsiteX27" fmla="*/ 4160741 w 4356100"/>
              <a:gd name="connsiteY27" fmla="*/ 429600 h 1468729"/>
              <a:gd name="connsiteX28" fmla="*/ 3940273 w 4356100"/>
              <a:gd name="connsiteY28" fmla="*/ 839530 h 1468729"/>
              <a:gd name="connsiteX29" fmla="*/ 3749385 w 4356100"/>
              <a:gd name="connsiteY29" fmla="*/ 429600 h 1468729"/>
              <a:gd name="connsiteX30" fmla="*/ 3638200 w 4356100"/>
              <a:gd name="connsiteY30" fmla="*/ 375520 h 1468729"/>
              <a:gd name="connsiteX31" fmla="*/ 3557165 w 4356100"/>
              <a:gd name="connsiteY31" fmla="*/ 375520 h 1468729"/>
              <a:gd name="connsiteX32" fmla="*/ 3852010 w 4356100"/>
              <a:gd name="connsiteY32" fmla="*/ 1000252 h 1468729"/>
              <a:gd name="connsiteX33" fmla="*/ 3595209 w 4356100"/>
              <a:gd name="connsiteY33" fmla="*/ 1468729 h 1468729"/>
              <a:gd name="connsiteX34" fmla="*/ 3679288 w 4356100"/>
              <a:gd name="connsiteY34" fmla="*/ 1468729 h 1468729"/>
              <a:gd name="connsiteX35" fmla="*/ 3795989 w 4356100"/>
              <a:gd name="connsiteY35" fmla="*/ 1411702 h 1468729"/>
              <a:gd name="connsiteX36" fmla="*/ 1788094 w 4356100"/>
              <a:gd name="connsiteY36" fmla="*/ 375520 h 1468729"/>
              <a:gd name="connsiteX37" fmla="*/ 1788094 w 4356100"/>
              <a:gd name="connsiteY37" fmla="*/ 1141394 h 1468729"/>
              <a:gd name="connsiteX38" fmla="*/ 1942840 w 4356100"/>
              <a:gd name="connsiteY38" fmla="*/ 1141394 h 1468729"/>
              <a:gd name="connsiteX39" fmla="*/ 1942840 w 4356100"/>
              <a:gd name="connsiteY39" fmla="*/ 615794 h 1468729"/>
              <a:gd name="connsiteX40" fmla="*/ 2145712 w 4356100"/>
              <a:gd name="connsiteY40" fmla="*/ 506207 h 1468729"/>
              <a:gd name="connsiteX41" fmla="*/ 2338123 w 4356100"/>
              <a:gd name="connsiteY41" fmla="*/ 722434 h 1468729"/>
              <a:gd name="connsiteX42" fmla="*/ 2338123 w 4356100"/>
              <a:gd name="connsiteY42" fmla="*/ 1067829 h 1468729"/>
              <a:gd name="connsiteX43" fmla="*/ 2403983 w 4356100"/>
              <a:gd name="connsiteY43" fmla="*/ 1141328 h 1468729"/>
              <a:gd name="connsiteX44" fmla="*/ 2410217 w 4356100"/>
              <a:gd name="connsiteY44" fmla="*/ 1141394 h 1468729"/>
              <a:gd name="connsiteX45" fmla="*/ 2492869 w 4356100"/>
              <a:gd name="connsiteY45" fmla="*/ 1141394 h 1468729"/>
              <a:gd name="connsiteX46" fmla="*/ 2492869 w 4356100"/>
              <a:gd name="connsiteY46" fmla="*/ 695347 h 1468729"/>
              <a:gd name="connsiteX47" fmla="*/ 2183281 w 4356100"/>
              <a:gd name="connsiteY47" fmla="*/ 358982 h 1468729"/>
              <a:gd name="connsiteX48" fmla="*/ 1942840 w 4356100"/>
              <a:gd name="connsiteY48" fmla="*/ 450605 h 1468729"/>
              <a:gd name="connsiteX49" fmla="*/ 1942840 w 4356100"/>
              <a:gd name="connsiteY49" fmla="*/ 375520 h 1468729"/>
              <a:gd name="connsiteX50" fmla="*/ 3118036 w 4356100"/>
              <a:gd name="connsiteY50" fmla="*/ 869754 h 1468729"/>
              <a:gd name="connsiteX51" fmla="*/ 3403370 w 4356100"/>
              <a:gd name="connsiteY51" fmla="*/ 1154890 h 1468729"/>
              <a:gd name="connsiteX52" fmla="*/ 3516077 w 4356100"/>
              <a:gd name="connsiteY52" fmla="*/ 1139873 h 1468729"/>
              <a:gd name="connsiteX53" fmla="*/ 3484880 w 4356100"/>
              <a:gd name="connsiteY53" fmla="*/ 1004719 h 1468729"/>
              <a:gd name="connsiteX54" fmla="*/ 3414307 w 4356100"/>
              <a:gd name="connsiteY54" fmla="*/ 1012227 h 1468729"/>
              <a:gd name="connsiteX55" fmla="*/ 3272972 w 4356100"/>
              <a:gd name="connsiteY55" fmla="*/ 866618 h 1468729"/>
              <a:gd name="connsiteX56" fmla="*/ 3272972 w 4356100"/>
              <a:gd name="connsiteY56" fmla="*/ 513335 h 1468729"/>
              <a:gd name="connsiteX57" fmla="*/ 3489446 w 4356100"/>
              <a:gd name="connsiteY57" fmla="*/ 513335 h 1468729"/>
              <a:gd name="connsiteX58" fmla="*/ 3426291 w 4356100"/>
              <a:gd name="connsiteY58" fmla="*/ 375520 h 1468729"/>
              <a:gd name="connsiteX59" fmla="*/ 3272972 w 4356100"/>
              <a:gd name="connsiteY59" fmla="*/ 375520 h 1468729"/>
              <a:gd name="connsiteX60" fmla="*/ 3272972 w 4356100"/>
              <a:gd name="connsiteY60" fmla="*/ 67668 h 1468729"/>
              <a:gd name="connsiteX61" fmla="*/ 3118226 w 4356100"/>
              <a:gd name="connsiteY61" fmla="*/ 135245 h 1468729"/>
              <a:gd name="connsiteX62" fmla="*/ 3118226 w 4356100"/>
              <a:gd name="connsiteY62" fmla="*/ 375520 h 1468729"/>
              <a:gd name="connsiteX63" fmla="*/ 2954444 w 4356100"/>
              <a:gd name="connsiteY63" fmla="*/ 375520 h 1468729"/>
              <a:gd name="connsiteX64" fmla="*/ 2954444 w 4356100"/>
              <a:gd name="connsiteY64" fmla="*/ 513335 h 1468729"/>
              <a:gd name="connsiteX65" fmla="*/ 3118226 w 4356100"/>
              <a:gd name="connsiteY65" fmla="*/ 513335 h 1468729"/>
              <a:gd name="connsiteX66" fmla="*/ 972323 w 4356100"/>
              <a:gd name="connsiteY66" fmla="*/ 513335 h 1468729"/>
              <a:gd name="connsiteX67" fmla="*/ 972323 w 4356100"/>
              <a:gd name="connsiteY67" fmla="*/ 1140633 h 1468729"/>
              <a:gd name="connsiteX68" fmla="*/ 1127070 w 4356100"/>
              <a:gd name="connsiteY68" fmla="*/ 1140633 h 1468729"/>
              <a:gd name="connsiteX69" fmla="*/ 1127070 w 4356100"/>
              <a:gd name="connsiteY69" fmla="*/ 513335 h 1468729"/>
              <a:gd name="connsiteX70" fmla="*/ 1325472 w 4356100"/>
              <a:gd name="connsiteY70" fmla="*/ 513335 h 1468729"/>
              <a:gd name="connsiteX71" fmla="*/ 1325472 w 4356100"/>
              <a:gd name="connsiteY71" fmla="*/ 375520 h 1468729"/>
              <a:gd name="connsiteX72" fmla="*/ 1127070 w 4356100"/>
              <a:gd name="connsiteY72" fmla="*/ 375520 h 1468729"/>
              <a:gd name="connsiteX73" fmla="*/ 1127070 w 4356100"/>
              <a:gd name="connsiteY73" fmla="*/ 318493 h 1468729"/>
              <a:gd name="connsiteX74" fmla="*/ 1281816 w 4356100"/>
              <a:gd name="connsiteY74" fmla="*/ 144275 h 1468729"/>
              <a:gd name="connsiteX75" fmla="*/ 1334412 w 4356100"/>
              <a:gd name="connsiteY75" fmla="*/ 151783 h 1468729"/>
              <a:gd name="connsiteX76" fmla="*/ 1365989 w 4356100"/>
              <a:gd name="connsiteY76" fmla="*/ 15108 h 1468729"/>
              <a:gd name="connsiteX77" fmla="*/ 1269832 w 4356100"/>
              <a:gd name="connsiteY77" fmla="*/ 91 h 1468729"/>
              <a:gd name="connsiteX78" fmla="*/ 972323 w 4356100"/>
              <a:gd name="connsiteY78" fmla="*/ 315451 h 1468729"/>
              <a:gd name="connsiteX79" fmla="*/ 972323 w 4356100"/>
              <a:gd name="connsiteY79" fmla="*/ 375520 h 1468729"/>
              <a:gd name="connsiteX80" fmla="*/ 891098 w 4356100"/>
              <a:gd name="connsiteY80" fmla="*/ 375520 h 1468729"/>
              <a:gd name="connsiteX81" fmla="*/ 793419 w 4356100"/>
              <a:gd name="connsiteY81" fmla="*/ 513335 h 146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356100" h="1468729">
                <a:moveTo>
                  <a:pt x="486875" y="741919"/>
                </a:moveTo>
                <a:lnTo>
                  <a:pt x="760891" y="375520"/>
                </a:lnTo>
                <a:lnTo>
                  <a:pt x="646757" y="375520"/>
                </a:lnTo>
                <a:cubicBezTo>
                  <a:pt x="595682" y="375520"/>
                  <a:pt x="562584" y="393578"/>
                  <a:pt x="535572" y="429600"/>
                </a:cubicBezTo>
                <a:lnTo>
                  <a:pt x="390717" y="623302"/>
                </a:lnTo>
                <a:lnTo>
                  <a:pt x="250999" y="429600"/>
                </a:lnTo>
                <a:cubicBezTo>
                  <a:pt x="223892" y="393578"/>
                  <a:pt x="190888" y="375520"/>
                  <a:pt x="139719" y="375520"/>
                </a:cubicBezTo>
                <a:lnTo>
                  <a:pt x="25585" y="375520"/>
                </a:lnTo>
                <a:lnTo>
                  <a:pt x="296082" y="741919"/>
                </a:lnTo>
                <a:lnTo>
                  <a:pt x="0" y="1141394"/>
                </a:lnTo>
                <a:lnTo>
                  <a:pt x="108237" y="1141394"/>
                </a:lnTo>
                <a:cubicBezTo>
                  <a:pt x="159312" y="1141394"/>
                  <a:pt x="192315" y="1123335"/>
                  <a:pt x="219422" y="1087313"/>
                </a:cubicBezTo>
                <a:lnTo>
                  <a:pt x="390622" y="860535"/>
                </a:lnTo>
                <a:lnTo>
                  <a:pt x="791897" y="1414743"/>
                </a:lnTo>
                <a:cubicBezTo>
                  <a:pt x="817387" y="1450766"/>
                  <a:pt x="852008" y="1468729"/>
                  <a:pt x="903082" y="1468729"/>
                </a:cubicBezTo>
                <a:lnTo>
                  <a:pt x="1020259" y="1468729"/>
                </a:lnTo>
                <a:close/>
                <a:moveTo>
                  <a:pt x="2676434" y="1141108"/>
                </a:moveTo>
                <a:lnTo>
                  <a:pt x="2831180" y="1141108"/>
                </a:lnTo>
                <a:lnTo>
                  <a:pt x="2831180" y="375520"/>
                </a:lnTo>
                <a:lnTo>
                  <a:pt x="2676434" y="375520"/>
                </a:lnTo>
                <a:close/>
                <a:moveTo>
                  <a:pt x="1448641" y="1141108"/>
                </a:moveTo>
                <a:lnTo>
                  <a:pt x="1603482" y="1141108"/>
                </a:lnTo>
                <a:lnTo>
                  <a:pt x="1603482" y="375520"/>
                </a:lnTo>
                <a:lnTo>
                  <a:pt x="1448641" y="375520"/>
                </a:lnTo>
                <a:close/>
                <a:moveTo>
                  <a:pt x="3795989" y="1411417"/>
                </a:moveTo>
                <a:lnTo>
                  <a:pt x="4356100" y="375520"/>
                </a:lnTo>
                <a:lnTo>
                  <a:pt x="4271927" y="375520"/>
                </a:lnTo>
                <a:cubicBezTo>
                  <a:pt x="4220852" y="375520"/>
                  <a:pt x="4181761" y="390537"/>
                  <a:pt x="4160741" y="429600"/>
                </a:cubicBezTo>
                <a:lnTo>
                  <a:pt x="3940273" y="839530"/>
                </a:lnTo>
                <a:lnTo>
                  <a:pt x="3749385" y="429600"/>
                </a:lnTo>
                <a:cubicBezTo>
                  <a:pt x="3730362" y="389016"/>
                  <a:pt x="3689275" y="375520"/>
                  <a:pt x="3638200" y="375520"/>
                </a:cubicBezTo>
                <a:lnTo>
                  <a:pt x="3557165" y="375520"/>
                </a:lnTo>
                <a:lnTo>
                  <a:pt x="3852010" y="1000252"/>
                </a:lnTo>
                <a:lnTo>
                  <a:pt x="3595209" y="1468729"/>
                </a:lnTo>
                <a:lnTo>
                  <a:pt x="3679288" y="1468729"/>
                </a:lnTo>
                <a:cubicBezTo>
                  <a:pt x="3731314" y="1468729"/>
                  <a:pt x="3773448" y="1452286"/>
                  <a:pt x="3795989" y="1411702"/>
                </a:cubicBezTo>
                <a:close/>
                <a:moveTo>
                  <a:pt x="1788094" y="375520"/>
                </a:moveTo>
                <a:lnTo>
                  <a:pt x="1788094" y="1141394"/>
                </a:lnTo>
                <a:lnTo>
                  <a:pt x="1942840" y="1141394"/>
                </a:lnTo>
                <a:lnTo>
                  <a:pt x="1942840" y="615794"/>
                </a:lnTo>
                <a:cubicBezTo>
                  <a:pt x="1990966" y="548217"/>
                  <a:pt x="2060112" y="506207"/>
                  <a:pt x="2145712" y="506207"/>
                </a:cubicBezTo>
                <a:cubicBezTo>
                  <a:pt x="2259846" y="506207"/>
                  <a:pt x="2338123" y="578251"/>
                  <a:pt x="2338123" y="722434"/>
                </a:cubicBezTo>
                <a:lnTo>
                  <a:pt x="2338123" y="1067829"/>
                </a:lnTo>
                <a:cubicBezTo>
                  <a:pt x="2335999" y="1106299"/>
                  <a:pt x="2365485" y="1139206"/>
                  <a:pt x="2403983" y="1141328"/>
                </a:cubicBezTo>
                <a:cubicBezTo>
                  <a:pt x="2406059" y="1141443"/>
                  <a:pt x="2408139" y="1141465"/>
                  <a:pt x="2410217" y="1141394"/>
                </a:cubicBezTo>
                <a:lnTo>
                  <a:pt x="2492869" y="1141394"/>
                </a:lnTo>
                <a:lnTo>
                  <a:pt x="2492869" y="695347"/>
                </a:lnTo>
                <a:cubicBezTo>
                  <a:pt x="2492869" y="497177"/>
                  <a:pt x="2366656" y="358982"/>
                  <a:pt x="2183281" y="358982"/>
                </a:cubicBezTo>
                <a:cubicBezTo>
                  <a:pt x="2094319" y="357449"/>
                  <a:pt x="2008193" y="390268"/>
                  <a:pt x="1942840" y="450605"/>
                </a:cubicBezTo>
                <a:lnTo>
                  <a:pt x="1942840" y="375520"/>
                </a:lnTo>
                <a:close/>
                <a:moveTo>
                  <a:pt x="3118036" y="869754"/>
                </a:moveTo>
                <a:cubicBezTo>
                  <a:pt x="3118036" y="1036464"/>
                  <a:pt x="3220185" y="1154890"/>
                  <a:pt x="3403370" y="1154890"/>
                </a:cubicBezTo>
                <a:cubicBezTo>
                  <a:pt x="3441469" y="1155375"/>
                  <a:pt x="3479435" y="1150316"/>
                  <a:pt x="3516077" y="1139873"/>
                </a:cubicBezTo>
                <a:lnTo>
                  <a:pt x="3484880" y="1004719"/>
                </a:lnTo>
                <a:cubicBezTo>
                  <a:pt x="3461716" y="1009880"/>
                  <a:pt x="3438040" y="1012399"/>
                  <a:pt x="3414307" y="1012227"/>
                </a:cubicBezTo>
                <a:cubicBezTo>
                  <a:pt x="3339169" y="1012227"/>
                  <a:pt x="3272972" y="971738"/>
                  <a:pt x="3272972" y="866618"/>
                </a:cubicBezTo>
                <a:lnTo>
                  <a:pt x="3272972" y="513335"/>
                </a:lnTo>
                <a:lnTo>
                  <a:pt x="3489446" y="513335"/>
                </a:lnTo>
                <a:lnTo>
                  <a:pt x="3426291" y="375520"/>
                </a:lnTo>
                <a:lnTo>
                  <a:pt x="3272972" y="375520"/>
                </a:lnTo>
                <a:lnTo>
                  <a:pt x="3272972" y="67668"/>
                </a:lnTo>
                <a:lnTo>
                  <a:pt x="3118226" y="135245"/>
                </a:lnTo>
                <a:lnTo>
                  <a:pt x="3118226" y="375520"/>
                </a:lnTo>
                <a:lnTo>
                  <a:pt x="2954444" y="375520"/>
                </a:lnTo>
                <a:lnTo>
                  <a:pt x="2954444" y="513335"/>
                </a:lnTo>
                <a:lnTo>
                  <a:pt x="3118226" y="513335"/>
                </a:lnTo>
                <a:close/>
                <a:moveTo>
                  <a:pt x="972323" y="513335"/>
                </a:moveTo>
                <a:lnTo>
                  <a:pt x="972323" y="1140633"/>
                </a:lnTo>
                <a:lnTo>
                  <a:pt x="1127070" y="1140633"/>
                </a:lnTo>
                <a:lnTo>
                  <a:pt x="1127070" y="513335"/>
                </a:lnTo>
                <a:lnTo>
                  <a:pt x="1325472" y="513335"/>
                </a:lnTo>
                <a:lnTo>
                  <a:pt x="1325472" y="375520"/>
                </a:lnTo>
                <a:lnTo>
                  <a:pt x="1127070" y="375520"/>
                </a:lnTo>
                <a:lnTo>
                  <a:pt x="1127070" y="318493"/>
                </a:lnTo>
                <a:cubicBezTo>
                  <a:pt x="1127070" y="187805"/>
                  <a:pt x="1205251" y="144275"/>
                  <a:pt x="1281816" y="144275"/>
                </a:cubicBezTo>
                <a:cubicBezTo>
                  <a:pt x="1299621" y="144202"/>
                  <a:pt x="1317340" y="146732"/>
                  <a:pt x="1334412" y="151783"/>
                </a:cubicBezTo>
                <a:lnTo>
                  <a:pt x="1365989" y="15108"/>
                </a:lnTo>
                <a:cubicBezTo>
                  <a:pt x="1335110" y="4330"/>
                  <a:pt x="1302529" y="-758"/>
                  <a:pt x="1269832" y="91"/>
                </a:cubicBezTo>
                <a:cubicBezTo>
                  <a:pt x="1077517" y="91"/>
                  <a:pt x="972323" y="142659"/>
                  <a:pt x="972323" y="315451"/>
                </a:cubicBezTo>
                <a:lnTo>
                  <a:pt x="972323" y="375520"/>
                </a:lnTo>
                <a:lnTo>
                  <a:pt x="891098" y="375520"/>
                </a:lnTo>
                <a:lnTo>
                  <a:pt x="793419" y="513335"/>
                </a:lnTo>
                <a:close/>
              </a:path>
            </a:pathLst>
          </a:custGeom>
          <a:solidFill>
            <a:schemeClr val="bg1"/>
          </a:solidFill>
          <a:ln w="95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6639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B207B-0C85-19CF-739B-C7587438D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Barton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90D64-6397-47FC-5515-C65E4A50EFE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97538" y="1465805"/>
            <a:ext cx="5298412" cy="4386805"/>
          </a:xfrm>
        </p:spPr>
        <p:txBody>
          <a:bodyPr lIns="0" tIns="0" rIns="0" bIns="0" anchor="t"/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Xfinity Brown Light"/>
              </a:rPr>
              <a:t>Barton is the extracted IoT parts of the Zilker project</a:t>
            </a:r>
            <a:endParaRPr lang="en-US"/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>
                <a:latin typeface="Xfinity Brown Light"/>
              </a:rPr>
              <a:t>Well-defined, friendly APIs backed by its own release cycles and documentation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Xfinity Brown Light"/>
              </a:rPr>
              <a:t>Currently deployed in Zilker on all XB6/XB7/XB8 and in progress on XB10/XER10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Xfinity Brown Light"/>
              </a:rPr>
              <a:t>Provides local/edge device support for Zigbee, Thread, Matter, and others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Xfinity Brown Light"/>
              </a:rPr>
              <a:t>Includes configuration, firmware management, and backup/restore for gateway swap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Xfinity Brown Light"/>
              </a:rPr>
              <a:t>Handles the complexities of Matter certificates and Fabric management</a:t>
            </a:r>
            <a:endParaRPr lang="en-US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solidFill>
                  <a:srgbClr val="FF0000"/>
                </a:solidFill>
                <a:latin typeface="Xfinity Brown Light"/>
              </a:rPr>
              <a:t>Check/Discuss: Enabler or Differentiator?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6EC12F-4081-4666-2C86-B54A21F1470C}"/>
              </a:ext>
            </a:extLst>
          </p:cNvPr>
          <p:cNvGrpSpPr/>
          <p:nvPr/>
        </p:nvGrpSpPr>
        <p:grpSpPr>
          <a:xfrm>
            <a:off x="6159500" y="1790700"/>
            <a:ext cx="5457824" cy="3171823"/>
            <a:chOff x="749300" y="1847850"/>
            <a:chExt cx="7718424" cy="441642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C03F6D5-5AF2-6481-52E3-ED415F904027}"/>
                </a:ext>
              </a:extLst>
            </p:cNvPr>
            <p:cNvSpPr/>
            <p:nvPr/>
          </p:nvSpPr>
          <p:spPr>
            <a:xfrm>
              <a:off x="749300" y="1847850"/>
              <a:ext cx="3520153" cy="4260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endParaRPr lang="en-US" sz="1800" b="0">
                <a:solidFill>
                  <a:schemeClr val="tx1"/>
                </a:solidFill>
                <a:latin typeface="Xfinity Brown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3865554-9062-9D62-47D9-1FF0BBBA9DF9}"/>
                </a:ext>
              </a:extLst>
            </p:cNvPr>
            <p:cNvSpPr/>
            <p:nvPr/>
          </p:nvSpPr>
          <p:spPr>
            <a:xfrm>
              <a:off x="812800" y="2171700"/>
              <a:ext cx="3359863" cy="59055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400" b="0">
                  <a:solidFill>
                    <a:srgbClr val="FFFFFF"/>
                  </a:solidFill>
                  <a:latin typeface="Xfinity Brown"/>
                  <a:ea typeface="+mn-ea"/>
                </a:rPr>
                <a:t>Communications (AWS)</a:t>
              </a:r>
              <a:endParaRPr lang="en-US" sz="1400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73018E-5637-01C2-9F8A-894A99837217}"/>
                </a:ext>
              </a:extLst>
            </p:cNvPr>
            <p:cNvSpPr/>
            <p:nvPr/>
          </p:nvSpPr>
          <p:spPr>
            <a:xfrm>
              <a:off x="2470150" y="2838450"/>
              <a:ext cx="1711493" cy="800099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400" b="0">
                  <a:solidFill>
                    <a:srgbClr val="FFFFFF"/>
                  </a:solidFill>
                  <a:latin typeface="Xfinity Brown"/>
                  <a:ea typeface="+mn-ea"/>
                </a:rPr>
                <a:t>Automations</a:t>
              </a:r>
              <a:endParaRPr lang="en-US" sz="120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BC9DAA8-8DB2-0007-4F59-80E8DF207862}"/>
                </a:ext>
              </a:extLst>
            </p:cNvPr>
            <p:cNvSpPr/>
            <p:nvPr/>
          </p:nvSpPr>
          <p:spPr>
            <a:xfrm>
              <a:off x="812799" y="2838449"/>
              <a:ext cx="1524000" cy="80010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400" b="0">
                  <a:solidFill>
                    <a:srgbClr val="FFFFFF"/>
                  </a:solidFill>
                  <a:latin typeface="Xfinity Brown"/>
                </a:rPr>
                <a:t>Home Security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951418D-9697-1822-91D3-B092C8153E53}"/>
                </a:ext>
              </a:extLst>
            </p:cNvPr>
            <p:cNvSpPr txBox="1"/>
            <p:nvPr/>
          </p:nvSpPr>
          <p:spPr>
            <a:xfrm>
              <a:off x="812800" y="1850058"/>
              <a:ext cx="1115975" cy="3428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b="0">
                  <a:solidFill>
                    <a:schemeClr val="tx1"/>
                  </a:solidFill>
                  <a:latin typeface="Xfinity Brown"/>
                  <a:cs typeface="Xfinity Brown" panose="02010504010101010104" pitchFamily="2" charset="77"/>
                </a:rPr>
                <a:t>Zilker</a:t>
              </a:r>
              <a:endParaRPr kumimoji="0" lang="en-US" sz="1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Xfinity Brown" panose="02010504010101010104" pitchFamily="2" charset="77"/>
                <a:cs typeface="Xfinity Brown" panose="02010504010101010104" pitchFamily="2" charset="77"/>
                <a:sym typeface="Helvetica Neue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D5C15BC-C491-24DB-A08E-FB7D0A183EC1}"/>
                </a:ext>
              </a:extLst>
            </p:cNvPr>
            <p:cNvGrpSpPr/>
            <p:nvPr/>
          </p:nvGrpSpPr>
          <p:grpSpPr>
            <a:xfrm>
              <a:off x="1930400" y="3860800"/>
              <a:ext cx="3454400" cy="2095500"/>
              <a:chOff x="4730750" y="2540000"/>
              <a:chExt cx="3454400" cy="2095500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F1E5675-EB36-67FB-C3CD-333367C23B4B}"/>
                  </a:ext>
                </a:extLst>
              </p:cNvPr>
              <p:cNvSpPr/>
              <p:nvPr/>
            </p:nvSpPr>
            <p:spPr>
              <a:xfrm>
                <a:off x="4730750" y="2540000"/>
                <a:ext cx="3454400" cy="209550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400000"/>
              </a:ln>
            </p:spPr>
            <p:txBody>
              <a:bodyPr lIns="0" tIns="0" rIns="0" bIns="0" rtlCol="0" anchor="ctr"/>
              <a:lstStyle/>
              <a:p>
                <a:pPr algn="l"/>
                <a:endParaRPr lang="en-US" sz="2400" b="0">
                  <a:solidFill>
                    <a:srgbClr val="FFFFFF"/>
                  </a:solidFill>
                  <a:latin typeface="Xfinity Brown" panose="02010504010101010104" pitchFamily="2" charset="77"/>
                  <a:ea typeface="+mn-ea"/>
                  <a:cs typeface="Xfinity Brown" panose="02010504010101010104" pitchFamily="2" charset="77"/>
                  <a:sym typeface="Helvetica Neue Medium"/>
                </a:endParaRPr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0C50F9EE-54EA-4D9A-FDAC-E9F09008D5CD}"/>
                  </a:ext>
                </a:extLst>
              </p:cNvPr>
              <p:cNvSpPr/>
              <p:nvPr/>
            </p:nvSpPr>
            <p:spPr>
              <a:xfrm>
                <a:off x="4873625" y="3013075"/>
                <a:ext cx="3162300" cy="825500"/>
              </a:xfrm>
              <a:prstGeom prst="roundRect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  <a:miter lim="400000"/>
              </a:ln>
            </p:spPr>
            <p:txBody>
              <a:bodyPr lIns="0" tIns="0" rIns="0" bIns="0" rtlCol="0" anchor="ctr"/>
              <a:lstStyle/>
              <a:p>
                <a:r>
                  <a:rPr lang="en-US" sz="1800" b="0">
                    <a:solidFill>
                      <a:srgbClr val="FFFFFF"/>
                    </a:solidFill>
                    <a:latin typeface="Xfinity Brown"/>
                    <a:ea typeface="+mn-ea"/>
                    <a:cs typeface="Xfinity Brown" panose="02010504010101010104" pitchFamily="2" charset="77"/>
                  </a:rPr>
                  <a:t>Device Service</a:t>
                </a:r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AF964A86-9FD5-125F-EEA8-A13BFD909039}"/>
                  </a:ext>
                </a:extLst>
              </p:cNvPr>
              <p:cNvSpPr/>
              <p:nvPr/>
            </p:nvSpPr>
            <p:spPr>
              <a:xfrm>
                <a:off x="4873624" y="3908425"/>
                <a:ext cx="1530350" cy="501650"/>
              </a:xfrm>
              <a:prstGeom prst="roundRect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  <a:miter lim="400000"/>
              </a:ln>
            </p:spPr>
            <p:txBody>
              <a:bodyPr lIns="0" tIns="0" rIns="0" bIns="0" rtlCol="0" anchor="ctr"/>
              <a:lstStyle/>
              <a:p>
                <a:r>
                  <a:rPr lang="en-US" sz="1800" b="0">
                    <a:solidFill>
                      <a:srgbClr val="FFFFFF"/>
                    </a:solidFill>
                    <a:latin typeface="Xfinity Brown"/>
                    <a:ea typeface="+mn-ea"/>
                  </a:rPr>
                  <a:t>Zigbee</a:t>
                </a:r>
                <a:endParaRPr lang="en-US" sz="1200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DE94CA93-A497-00BF-1275-8B8B69487C91}"/>
                  </a:ext>
                </a:extLst>
              </p:cNvPr>
              <p:cNvSpPr/>
              <p:nvPr/>
            </p:nvSpPr>
            <p:spPr>
              <a:xfrm>
                <a:off x="6505573" y="3908425"/>
                <a:ext cx="1530350" cy="501650"/>
              </a:xfrm>
              <a:prstGeom prst="roundRect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  <a:miter lim="400000"/>
              </a:ln>
            </p:spPr>
            <p:txBody>
              <a:bodyPr lIns="0" tIns="0" rIns="0" bIns="0" rtlCol="0" anchor="ctr"/>
              <a:lstStyle/>
              <a:p>
                <a:r>
                  <a:rPr lang="en-US" sz="1800" b="0">
                    <a:solidFill>
                      <a:srgbClr val="FFFFFF"/>
                    </a:solidFill>
                    <a:latin typeface="Xfinity Brown"/>
                    <a:ea typeface="+mn-ea"/>
                  </a:rPr>
                  <a:t>Matter</a:t>
                </a:r>
                <a:endParaRPr lang="en-US" sz="12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A0AD9AB-517E-4C4C-0507-02018E8C370D}"/>
                  </a:ext>
                </a:extLst>
              </p:cNvPr>
              <p:cNvSpPr txBox="1"/>
              <p:nvPr/>
            </p:nvSpPr>
            <p:spPr>
              <a:xfrm>
                <a:off x="4875143" y="2657336"/>
                <a:ext cx="1013444" cy="3428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b="0">
                    <a:solidFill>
                      <a:schemeClr val="tx1"/>
                    </a:solidFill>
                    <a:latin typeface="Xfinity Brown"/>
                    <a:cs typeface="Xfinity Brown" panose="02010504010101010104" pitchFamily="2" charset="77"/>
                  </a:rPr>
                  <a:t>Barton</a:t>
                </a:r>
                <a:endParaRPr kumimoji="0" lang="en-US" sz="1600" b="0" i="0" u="none" strike="noStrike" cap="none" spc="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Xfinity Brown" panose="02010504010101010104" pitchFamily="2" charset="77"/>
                  <a:cs typeface="Xfinity Brown" panose="02010504010101010104" pitchFamily="2" charset="77"/>
                  <a:sym typeface="Helvetica Neue"/>
                </a:endParaRPr>
              </a:p>
            </p:txBody>
          </p:sp>
        </p:grp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0D3A98D0-EE0C-5A82-3CC2-39D0ED54AA29}"/>
                </a:ext>
              </a:extLst>
            </p:cNvPr>
            <p:cNvSpPr/>
            <p:nvPr/>
          </p:nvSpPr>
          <p:spPr>
            <a:xfrm>
              <a:off x="952246" y="4570983"/>
              <a:ext cx="978408" cy="567182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r>
                <a:rPr lang="en-US" sz="12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Extract</a:t>
              </a:r>
              <a:r>
                <a:rPr lang="en-US" sz="18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!</a:t>
              </a:r>
              <a:endParaRPr lang="en-US" sz="1800" b="0">
                <a:solidFill>
                  <a:schemeClr val="tx1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01AAB40-818E-EE25-5AA1-4CB45EDF3034}"/>
                </a:ext>
              </a:extLst>
            </p:cNvPr>
            <p:cNvSpPr/>
            <p:nvPr/>
          </p:nvSpPr>
          <p:spPr>
            <a:xfrm>
              <a:off x="5476875" y="2079625"/>
              <a:ext cx="1822450" cy="67945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6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RDK-M Device</a:t>
              </a:r>
              <a:endParaRPr lang="en-US" sz="1600" b="0">
                <a:solidFill>
                  <a:schemeClr val="tx1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AE9605D-4F86-A8F1-15EF-152221C0AB07}"/>
                </a:ext>
              </a:extLst>
            </p:cNvPr>
            <p:cNvSpPr/>
            <p:nvPr/>
          </p:nvSpPr>
          <p:spPr>
            <a:xfrm>
              <a:off x="6645274" y="3432174"/>
              <a:ext cx="1822450" cy="67945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600" b="0" err="1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EntOS</a:t>
              </a:r>
              <a:r>
                <a:rPr lang="en-US" sz="16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 Device</a:t>
              </a:r>
              <a:endParaRPr lang="en-US" sz="1600" b="0">
                <a:solidFill>
                  <a:schemeClr val="tx1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8263AF6-4C63-5BA8-1E9F-E94A739E5A19}"/>
                </a:ext>
              </a:extLst>
            </p:cNvPr>
            <p:cNvSpPr/>
            <p:nvPr/>
          </p:nvSpPr>
          <p:spPr>
            <a:xfrm>
              <a:off x="6715123" y="4410073"/>
              <a:ext cx="1574800" cy="7239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600" b="0" err="1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OpenWRT</a:t>
              </a:r>
              <a:r>
                <a:rPr lang="en-US" sz="16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 Device</a:t>
              </a:r>
              <a:endParaRPr lang="en-US" sz="1600" b="0">
                <a:solidFill>
                  <a:schemeClr val="tx1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344CE91-0A73-2303-043E-280B50CFB6A3}"/>
                </a:ext>
              </a:extLst>
            </p:cNvPr>
            <p:cNvSpPr/>
            <p:nvPr/>
          </p:nvSpPr>
          <p:spPr>
            <a:xfrm>
              <a:off x="6645273" y="5540373"/>
              <a:ext cx="1574800" cy="7239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r>
                <a:rPr lang="en-US" sz="1600" b="0">
                  <a:solidFill>
                    <a:schemeClr val="tx1"/>
                  </a:solidFill>
                  <a:latin typeface="Xfinity Brown"/>
                  <a:ea typeface="+mn-ea"/>
                  <a:cs typeface="Xfinity Brown" panose="02010504010101010104" pitchFamily="2" charset="77"/>
                </a:rPr>
                <a:t>IoT Bridge</a:t>
              </a:r>
              <a:endParaRPr lang="en-US" sz="1600" b="0">
                <a:solidFill>
                  <a:schemeClr val="tx1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</a:endParaRPr>
            </a:p>
          </p:txBody>
        </p:sp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E9322691-CE4E-3EDA-E26C-497B8A97779D}"/>
                </a:ext>
              </a:extLst>
            </p:cNvPr>
            <p:cNvSpPr/>
            <p:nvPr/>
          </p:nvSpPr>
          <p:spPr>
            <a:xfrm rot="-3420000">
              <a:off x="4895596" y="3059683"/>
              <a:ext cx="978408" cy="484632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endParaRPr lang="en-US" sz="2400" b="0">
                <a:solidFill>
                  <a:srgbClr val="FFFFFF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  <a:sym typeface="Helvetica Neue Medium"/>
              </a:endParaRPr>
            </a:p>
          </p:txBody>
        </p:sp>
        <p:sp>
          <p:nvSpPr>
            <p:cNvPr id="17" name="Arrow: Left 16">
              <a:extLst>
                <a:ext uri="{FF2B5EF4-FFF2-40B4-BE49-F238E27FC236}">
                  <a16:creationId xmlns:a16="http://schemas.microsoft.com/office/drawing/2014/main" id="{0E147EE3-B564-E53F-5DF7-8F9092BF16F1}"/>
                </a:ext>
              </a:extLst>
            </p:cNvPr>
            <p:cNvSpPr/>
            <p:nvPr/>
          </p:nvSpPr>
          <p:spPr>
            <a:xfrm rot="20340000">
              <a:off x="5441696" y="3764532"/>
              <a:ext cx="978408" cy="484632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endParaRPr lang="en-US" sz="2400" b="0">
                <a:solidFill>
                  <a:srgbClr val="FFFFFF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  <a:sym typeface="Helvetica Neue Medium"/>
              </a:endParaRPr>
            </a:p>
          </p:txBody>
        </p:sp>
        <p:sp>
          <p:nvSpPr>
            <p:cNvPr id="18" name="Arrow: Left 17">
              <a:extLst>
                <a:ext uri="{FF2B5EF4-FFF2-40B4-BE49-F238E27FC236}">
                  <a16:creationId xmlns:a16="http://schemas.microsoft.com/office/drawing/2014/main" id="{B7746654-386F-1C52-0608-0897C6DE8547}"/>
                </a:ext>
              </a:extLst>
            </p:cNvPr>
            <p:cNvSpPr/>
            <p:nvPr/>
          </p:nvSpPr>
          <p:spPr>
            <a:xfrm>
              <a:off x="5441696" y="4532882"/>
              <a:ext cx="978408" cy="484632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endParaRPr lang="en-US" sz="2400" b="0">
                <a:solidFill>
                  <a:srgbClr val="FFFFFF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  <a:sym typeface="Helvetica Neue Medium"/>
              </a:endParaRPr>
            </a:p>
          </p:txBody>
        </p:sp>
        <p:sp>
          <p:nvSpPr>
            <p:cNvPr id="19" name="Arrow: Left 18">
              <a:extLst>
                <a:ext uri="{FF2B5EF4-FFF2-40B4-BE49-F238E27FC236}">
                  <a16:creationId xmlns:a16="http://schemas.microsoft.com/office/drawing/2014/main" id="{D0831D4D-1809-4859-A9D5-2216DAFE0FB5}"/>
                </a:ext>
              </a:extLst>
            </p:cNvPr>
            <p:cNvSpPr/>
            <p:nvPr/>
          </p:nvSpPr>
          <p:spPr>
            <a:xfrm rot="1020000">
              <a:off x="5448046" y="5491732"/>
              <a:ext cx="978408" cy="484632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miter lim="400000"/>
            </a:ln>
          </p:spPr>
          <p:txBody>
            <a:bodyPr lIns="0" tIns="0" rIns="0" bIns="0" rtlCol="0" anchor="ctr"/>
            <a:lstStyle/>
            <a:p>
              <a:pPr algn="l"/>
              <a:endParaRPr lang="en-US" sz="2400" b="0">
                <a:solidFill>
                  <a:srgbClr val="FFFFFF"/>
                </a:solidFill>
                <a:latin typeface="Xfinity Brown" panose="02010504010101010104" pitchFamily="2" charset="77"/>
                <a:ea typeface="+mn-ea"/>
                <a:cs typeface="Xfinity Brown" panose="02010504010101010104" pitchFamily="2" charset="77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54143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D3FD0-63FE-1742-2DDC-C77361E9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Phases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DADEC-04C9-38BA-004C-C57AAB240D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3288" y="3929605"/>
            <a:ext cx="10822912" cy="2526255"/>
          </a:xfrm>
        </p:spPr>
        <p:txBody>
          <a:bodyPr lIns="0" tIns="0" rIns="0" bIns="0" anchor="t"/>
          <a:lstStyle/>
          <a:p>
            <a:pPr>
              <a:lnSpc>
                <a:spcPct val="200000"/>
              </a:lnSpc>
            </a:pPr>
            <a:r>
              <a:rPr lang="en-US" sz="2000" b="1">
                <a:latin typeface="Xfinity Brown Light"/>
              </a:rPr>
              <a:t>Overview of Phases:</a:t>
            </a:r>
            <a:endParaRPr lang="en-US" sz="2000">
              <a:latin typeface="Xfinity Brown Light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>
                <a:latin typeface="Xfinity Brown Light"/>
              </a:rPr>
              <a:t>Phase 1: Extraction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>
                <a:latin typeface="Xfinity Brown Light"/>
              </a:rPr>
              <a:t>Phase 2: Internal Availability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000">
                <a:latin typeface="Xfinity Brown Light"/>
              </a:rPr>
              <a:t>Phase 3: Open-Source Release</a:t>
            </a:r>
          </a:p>
          <a:p>
            <a:pPr>
              <a:lnSpc>
                <a:spcPct val="200000"/>
              </a:lnSpc>
            </a:pPr>
            <a:endParaRPr lang="en-US" sz="200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C451B1-9226-95BC-76DA-F682E8B68D59}"/>
              </a:ext>
            </a:extLst>
          </p:cNvPr>
          <p:cNvSpPr/>
          <p:nvPr/>
        </p:nvSpPr>
        <p:spPr>
          <a:xfrm>
            <a:off x="1003300" y="2197100"/>
            <a:ext cx="8997950" cy="171450"/>
          </a:xfrm>
          <a:prstGeom prst="roundRect">
            <a:avLst/>
          </a:prstGeom>
          <a:solidFill>
            <a:schemeClr val="accent2"/>
          </a:solidFill>
          <a:ln w="12700">
            <a:solidFill>
              <a:schemeClr val="bg1">
                <a:lumMod val="50000"/>
              </a:schemeClr>
            </a:solidFill>
            <a:miter lim="400000"/>
          </a:ln>
        </p:spPr>
        <p:txBody>
          <a:bodyPr lIns="0" tIns="0" rIns="0" bIns="0" rtlCol="0" anchor="ctr"/>
          <a:lstStyle/>
          <a:p>
            <a:pPr algn="l"/>
            <a:endParaRPr lang="en-US" sz="24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  <a:sym typeface="Helvetica Neue Medium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63297E8-D7F1-E283-8407-6265BABB53FD}"/>
              </a:ext>
            </a:extLst>
          </p:cNvPr>
          <p:cNvSpPr/>
          <p:nvPr/>
        </p:nvSpPr>
        <p:spPr>
          <a:xfrm>
            <a:off x="1539875" y="2060575"/>
            <a:ext cx="431800" cy="457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50000"/>
              </a:schemeClr>
            </a:solidFill>
            <a:miter lim="400000"/>
          </a:ln>
        </p:spPr>
        <p:txBody>
          <a:bodyPr lIns="0" tIns="0" rIns="0" bIns="0" rtlCol="0" anchor="ctr"/>
          <a:lstStyle/>
          <a:p>
            <a:pPr algn="l"/>
            <a:endParaRPr lang="en-US" sz="24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  <a:sym typeface="Helvetica Neue Mediu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68952-1D93-C1C8-4A83-053CD6411253}"/>
              </a:ext>
            </a:extLst>
          </p:cNvPr>
          <p:cNvSpPr txBox="1"/>
          <p:nvPr/>
        </p:nvSpPr>
        <p:spPr>
          <a:xfrm rot="-1980000">
            <a:off x="1728304" y="1225550"/>
            <a:ext cx="27432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defTabSz="825500"/>
            <a:r>
              <a:rPr lang="en-US" sz="1600" b="0">
                <a:solidFill>
                  <a:schemeClr val="tx1"/>
                </a:solidFill>
                <a:latin typeface="Xfinity Brown"/>
                <a:cs typeface="Xfinity Brown" panose="02010504010101010104" pitchFamily="2" charset="77"/>
              </a:rPr>
              <a:t>Extraction Complete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Xfinity Brown" panose="02010504010101010104" pitchFamily="2" charset="77"/>
              <a:cs typeface="Xfinity Brown" panose="02010504010101010104" pitchFamily="2" charset="77"/>
              <a:sym typeface="Helvetica Neue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92A497-AF0C-6E2C-2E06-930ADCB6BB22}"/>
              </a:ext>
            </a:extLst>
          </p:cNvPr>
          <p:cNvSpPr/>
          <p:nvPr/>
        </p:nvSpPr>
        <p:spPr>
          <a:xfrm>
            <a:off x="7134225" y="2066924"/>
            <a:ext cx="431800" cy="457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50000"/>
              </a:schemeClr>
            </a:solidFill>
            <a:miter lim="400000"/>
          </a:ln>
        </p:spPr>
        <p:txBody>
          <a:bodyPr lIns="0" tIns="0" rIns="0" bIns="0" rtlCol="0" anchor="ctr"/>
          <a:lstStyle/>
          <a:p>
            <a:pPr algn="l"/>
            <a:endParaRPr lang="en-US" sz="24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  <a:sym typeface="Helvetica Neue Mediu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A99BC-E646-6124-9375-9F1A997C598D}"/>
              </a:ext>
            </a:extLst>
          </p:cNvPr>
          <p:cNvSpPr txBox="1"/>
          <p:nvPr/>
        </p:nvSpPr>
        <p:spPr>
          <a:xfrm rot="-1980000">
            <a:off x="7322654" y="1225550"/>
            <a:ext cx="27432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defTabSz="825500"/>
            <a:r>
              <a:rPr lang="en-US" sz="1600" b="0">
                <a:solidFill>
                  <a:schemeClr val="tx1"/>
                </a:solidFill>
                <a:latin typeface="Xfinity Brown"/>
              </a:rPr>
              <a:t>Internally Available</a:t>
            </a: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47E5D1-1CEC-E5B0-4C40-8003DAC94FEE}"/>
              </a:ext>
            </a:extLst>
          </p:cNvPr>
          <p:cNvSpPr/>
          <p:nvPr/>
        </p:nvSpPr>
        <p:spPr>
          <a:xfrm>
            <a:off x="9566275" y="2054223"/>
            <a:ext cx="431800" cy="457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50000"/>
              </a:schemeClr>
            </a:solidFill>
            <a:miter lim="400000"/>
          </a:ln>
        </p:spPr>
        <p:txBody>
          <a:bodyPr lIns="0" tIns="0" rIns="0" bIns="0" rtlCol="0" anchor="ctr"/>
          <a:lstStyle/>
          <a:p>
            <a:pPr algn="l"/>
            <a:endParaRPr lang="en-US" sz="2400" b="0">
              <a:solidFill>
                <a:srgbClr val="FFFFFF"/>
              </a:solidFill>
              <a:latin typeface="Xfinity Brown" panose="02010504010101010104" pitchFamily="2" charset="77"/>
              <a:ea typeface="+mn-ea"/>
              <a:cs typeface="Xfinity Brown" panose="02010504010101010104" pitchFamily="2" charset="77"/>
              <a:sym typeface="Helvetica Neue Medium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3F6C8C-54FB-87D1-34EA-59C21A99DEE4}"/>
              </a:ext>
            </a:extLst>
          </p:cNvPr>
          <p:cNvSpPr txBox="1"/>
          <p:nvPr/>
        </p:nvSpPr>
        <p:spPr>
          <a:xfrm rot="-1980000">
            <a:off x="9754704" y="1225550"/>
            <a:ext cx="274320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defTabSz="825500"/>
            <a:r>
              <a:rPr lang="en-US" sz="1600" b="0">
                <a:solidFill>
                  <a:schemeClr val="tx1"/>
                </a:solidFill>
                <a:latin typeface="Xfinity Brown"/>
              </a:rPr>
              <a:t>Open Source Available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710207-A256-1AD6-D7B7-9C0B71F463CC}"/>
              </a:ext>
            </a:extLst>
          </p:cNvPr>
          <p:cNvSpPr txBox="1"/>
          <p:nvPr/>
        </p:nvSpPr>
        <p:spPr>
          <a:xfrm>
            <a:off x="1649895" y="2666447"/>
            <a:ext cx="65405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>
                <a:solidFill>
                  <a:schemeClr val="tx1"/>
                </a:solidFill>
                <a:latin typeface="Xfinity Brown"/>
                <a:cs typeface="Xfinity Brown" panose="02010504010101010104" pitchFamily="2" charset="77"/>
              </a:rPr>
              <a:t>Q2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Xfinity Brown" panose="02010504010101010104" pitchFamily="2" charset="77"/>
              <a:cs typeface="Xfinity Brown" panose="02010504010101010104" pitchFamily="2" charset="77"/>
              <a:sym typeface="Helvetica Neu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EE34C5-4DA8-FEE8-F9A6-D776F0B616A4}"/>
              </a:ext>
            </a:extLst>
          </p:cNvPr>
          <p:cNvSpPr txBox="1"/>
          <p:nvPr/>
        </p:nvSpPr>
        <p:spPr>
          <a:xfrm>
            <a:off x="7237894" y="2666446"/>
            <a:ext cx="65405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>
                <a:solidFill>
                  <a:schemeClr val="tx1"/>
                </a:solidFill>
                <a:latin typeface="Xfinity Brown"/>
                <a:cs typeface="Xfinity Brown" panose="02010504010101010104" pitchFamily="2" charset="77"/>
              </a:rPr>
              <a:t>Q4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Xfinity Brown" panose="02010504010101010104" pitchFamily="2" charset="77"/>
              <a:cs typeface="Xfinity Brown" panose="02010504010101010104" pitchFamily="2" charset="77"/>
              <a:sym typeface="Helvetica Neue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F35FFB-7EA9-D7A3-136B-CBAAB235B6F7}"/>
              </a:ext>
            </a:extLst>
          </p:cNvPr>
          <p:cNvSpPr txBox="1"/>
          <p:nvPr/>
        </p:nvSpPr>
        <p:spPr>
          <a:xfrm>
            <a:off x="9676294" y="2666446"/>
            <a:ext cx="65405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err="1">
                <a:solidFill>
                  <a:schemeClr val="tx1"/>
                </a:solidFill>
                <a:latin typeface="Xfinity Brown"/>
              </a:rPr>
              <a:t>EoY</a:t>
            </a:r>
            <a:endParaRPr lang="en-US" err="1"/>
          </a:p>
        </p:txBody>
      </p:sp>
    </p:spTree>
    <p:extLst>
      <p:ext uri="{BB962C8B-B14F-4D97-AF65-F5344CB8AC3E}">
        <p14:creationId xmlns:p14="http://schemas.microsoft.com/office/powerpoint/2010/main" val="428523263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D3FD0-63FE-1742-2DDC-C77361E9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1 - Extraction from Zilker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DADEC-04C9-38BA-004C-C57AAB240D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lIns="0" tIns="0" rIns="0" bIns="0" anchor="t"/>
          <a:lstStyle/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Objective:</a:t>
            </a:r>
            <a:endParaRPr lang="en-US"/>
          </a:p>
          <a:p>
            <a:pPr marL="62865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Identify and extract core IoT components from Zilker into new repository.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Key Activities:</a:t>
            </a:r>
            <a:endParaRPr lang="en-US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Separating public and private sources.</a:t>
            </a:r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First pass at new API.</a:t>
            </a:r>
            <a:endParaRPr lang="en-US" sz="2000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Bridge new API into old (no impact to Zilker)</a:t>
            </a:r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Timeline:</a:t>
            </a:r>
            <a:endParaRPr lang="en-US" b="1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Expected duration: 1 month, completion in June.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Milestones:</a:t>
            </a:r>
            <a:endParaRPr lang="en-US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Local code extraction.</a:t>
            </a:r>
            <a:endParaRPr lang="en-US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New API bridged in.</a:t>
            </a:r>
            <a:endParaRPr lang="en-US" sz="2000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New and existing integration tests passing.</a:t>
            </a:r>
            <a:endParaRPr lang="en-US"/>
          </a:p>
          <a:p>
            <a:pPr>
              <a:lnSpc>
                <a:spcPct val="200000"/>
              </a:lnSpc>
            </a:pP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5519464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D3FD0-63FE-1742-2DDC-C77361E9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2 – Internal Availability to Comcast/Sky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DADEC-04C9-38BA-004C-C57AAB240D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lIns="0" tIns="0" rIns="0" bIns="0" anchor="t"/>
          <a:lstStyle/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Objective:</a:t>
            </a:r>
            <a:endParaRPr lang="en-US"/>
          </a:p>
          <a:p>
            <a:pPr marL="62865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Formal APIs completed and functionality usable internally.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Key Activities:</a:t>
            </a:r>
            <a:endParaRPr lang="en-US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Final pass at new API.</a:t>
            </a:r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Internal architectural cleanup.</a:t>
            </a:r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Robust automated functional test framework.</a:t>
            </a:r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Zilker updates to better consume new API.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Timeline:</a:t>
            </a:r>
            <a:endParaRPr lang="en-US" b="1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Expected duration: ~4 months.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2000" b="1">
                <a:latin typeface="Xfinity Brown Light"/>
              </a:rPr>
              <a:t>Milestones:</a:t>
            </a:r>
            <a:endParaRPr lang="en-US"/>
          </a:p>
          <a:p>
            <a:pPr marL="560070" lvl="1">
              <a:buFont typeface="Arial"/>
              <a:buChar char="•"/>
            </a:pPr>
            <a:r>
              <a:rPr lang="en-US" sz="2000"/>
              <a:t>New API complete.</a:t>
            </a:r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Internal cleanup complete.</a:t>
            </a:r>
            <a:endParaRPr lang="en-US" sz="2000"/>
          </a:p>
          <a:p>
            <a:pPr marL="560070" lvl="1">
              <a:buFont typeface="Arial"/>
              <a:buChar char="•"/>
            </a:pPr>
            <a:r>
              <a:rPr lang="en-US" sz="2000">
                <a:latin typeface="Xfinity Brown Light"/>
              </a:rPr>
              <a:t>Automated tests provide sufficient coverage</a:t>
            </a:r>
            <a:endParaRPr lang="en-US" sz="2000"/>
          </a:p>
          <a:p>
            <a:pPr>
              <a:lnSpc>
                <a:spcPct val="200000"/>
              </a:lnSpc>
            </a:pP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75132462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D3FD0-63FE-1742-2DDC-C77361E9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3 – Open-Source Release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DADEC-04C9-38BA-004C-C57AAB240D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lIns="0" tIns="0" rIns="0" bIns="0" anchor="t"/>
          <a:lstStyle/>
          <a:p>
            <a:pPr marL="342900" indent="-342900">
              <a:buFont typeface="Arial"/>
              <a:buChar char="•"/>
            </a:pPr>
            <a:r>
              <a:rPr lang="en-US" sz="2000" b="1">
                <a:latin typeface="Xfinity Brown Light"/>
              </a:rPr>
              <a:t>Objective:</a:t>
            </a:r>
            <a:endParaRPr lang="en-US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Release Barton as an open-source project to RDK-M and others.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000" b="1">
                <a:latin typeface="Xfinity Brown Light"/>
              </a:rPr>
              <a:t>Key Activities:</a:t>
            </a:r>
            <a:endParaRPr lang="en-US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Preparing processes for external interactions (PR handling, etc.).</a:t>
            </a:r>
            <a:endParaRPr lang="en-US" sz="2000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Engage and follow Comcast Open-Source processes/procedures.</a:t>
            </a:r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Establishing open-source community guidelines.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000" b="1">
                <a:latin typeface="Xfinity Brown Light"/>
              </a:rPr>
              <a:t>Timeline:</a:t>
            </a:r>
            <a:endParaRPr lang="en-US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Expected duration: 1 month.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000" b="1">
                <a:latin typeface="Xfinity Brown Light"/>
              </a:rPr>
              <a:t>Milestones:</a:t>
            </a:r>
            <a:endParaRPr lang="en-US">
              <a:latin typeface="Xfinity Brown Light"/>
            </a:endParaRPr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Codebase release.</a:t>
            </a:r>
            <a:endParaRPr lang="en-US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Community guidelines published.</a:t>
            </a:r>
            <a:endParaRPr lang="en-US" sz="2000"/>
          </a:p>
          <a:p>
            <a:pPr marL="617220" lvl="1" indent="-342900">
              <a:buFont typeface="Arial"/>
              <a:buChar char="•"/>
            </a:pPr>
            <a:r>
              <a:rPr lang="en-US" sz="2000">
                <a:latin typeface="Xfinity Brown Light"/>
              </a:rPr>
              <a:t>RDK-M enabled.</a:t>
            </a:r>
            <a:endParaRPr lang="en-US" sz="2000"/>
          </a:p>
          <a:p>
            <a:pPr marL="342900" indent="-342900">
              <a:buFont typeface="Arial"/>
              <a:buChar char="•"/>
            </a:pP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71496935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8DBAF-D0AC-5343-96F7-2A3C92CEC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373946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urple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0" tIns="0" rIns="0" bIns="0" rtlCol="0" anchor="ctr"/>
      <a:lstStyle>
        <a:defPPr algn="l">
          <a:defRPr sz="2400" b="0" dirty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ue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0" tIns="0" rIns="0" bIns="0" rtlCol="0" anchor="ctr"/>
      <a:lstStyle>
        <a:defPPr algn="l">
          <a:defRPr sz="2400" b="0" dirty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Green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0" tIns="0" rIns="0" bIns="0" rtlCol="0" anchor="ctr"/>
      <a:lstStyle>
        <a:defPPr algn="l">
          <a:defRPr sz="2400" b="0" dirty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Yellow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0" tIns="0" rIns="0" bIns="0" rtlCol="0" anchor="ctr"/>
      <a:lstStyle>
        <a:defPPr algn="l">
          <a:defRPr sz="2400" b="0" dirty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Orange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0" tIns="0" rIns="0" bIns="0" rtlCol="0" anchor="ctr"/>
      <a:lstStyle>
        <a:defPPr algn="l">
          <a:defRPr sz="2400" b="0" dirty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Red">
  <a:themeElements>
    <a:clrScheme name="Custom 42">
      <a:dk1>
        <a:srgbClr val="000000"/>
      </a:dk1>
      <a:lt1>
        <a:srgbClr val="FFFFFF"/>
      </a:lt1>
      <a:dk2>
        <a:srgbClr val="ECECF3"/>
      </a:dk2>
      <a:lt2>
        <a:srgbClr val="D5D5D5"/>
      </a:lt2>
      <a:accent1>
        <a:srgbClr val="6137F4"/>
      </a:accent1>
      <a:accent2>
        <a:srgbClr val="1F69FF"/>
      </a:accent2>
      <a:accent3>
        <a:srgbClr val="008557"/>
      </a:accent3>
      <a:accent4>
        <a:srgbClr val="FFAA00"/>
      </a:accent4>
      <a:accent5>
        <a:srgbClr val="E54F00"/>
      </a:accent5>
      <a:accent6>
        <a:srgbClr val="E5004C"/>
      </a:accent6>
      <a:hlink>
        <a:srgbClr val="6137F4"/>
      </a:hlink>
      <a:folHlink>
        <a:srgbClr val="ECEC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>
              <a:lumMod val="50000"/>
            </a:schemeClr>
          </a:solidFill>
          <a:miter lim="400000"/>
        </a:ln>
      </a:spPr>
      <a:bodyPr lIns="182880" tIns="182880" rIns="182880" bIns="182880" rtlCol="0" anchor="ctr"/>
      <a:lstStyle>
        <a:defPPr algn="l">
          <a:defRPr sz="2400" b="0" dirty="0" smtClean="0">
            <a:solidFill>
              <a:srgbClr val="FFFFFF"/>
            </a:solidFill>
            <a:latin typeface="Xfinity Brown" panose="02010504010101010104" pitchFamily="2" charset="77"/>
            <a:ea typeface="+mn-ea"/>
            <a:cs typeface="Xfinity Brown" panose="02010504010101010104" pitchFamily="2" charset="77"/>
            <a:sym typeface="Helvetica Neue Medium"/>
          </a:defRPr>
        </a:defPPr>
      </a:lst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no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>
            <a:ln>
              <a:noFill/>
            </a:ln>
            <a:solidFill>
              <a:schemeClr val="tx1"/>
            </a:solidFill>
            <a:effectLst/>
            <a:uFillTx/>
            <a:latin typeface="Xfinity Brown" panose="02010504010101010104" pitchFamily="2" charset="77"/>
            <a:cs typeface="Xfinity Brown" panose="02010504010101010104" pitchFamily="2" charset="77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E5F0FF"/>
      </a:accent1>
      <a:accent2>
        <a:srgbClr val="EEECFD"/>
      </a:accent2>
      <a:accent3>
        <a:srgbClr val="ECECF4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2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0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1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2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3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4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5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6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7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8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19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0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1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2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3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4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5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6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7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8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29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0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1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2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3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4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5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6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7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8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39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4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40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41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42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5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6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7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8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ppt/theme/themeOverride9.xml><?xml version="1.0" encoding="utf-8"?>
<a:themeOverride xmlns:a="http://schemas.openxmlformats.org/drawingml/2006/main">
  <a:clrScheme name="Custom 42">
    <a:dk1>
      <a:srgbClr val="000000"/>
    </a:dk1>
    <a:lt1>
      <a:srgbClr val="FFFFFF"/>
    </a:lt1>
    <a:dk2>
      <a:srgbClr val="ECECF3"/>
    </a:dk2>
    <a:lt2>
      <a:srgbClr val="D5D5D5"/>
    </a:lt2>
    <a:accent1>
      <a:srgbClr val="6137F4"/>
    </a:accent1>
    <a:accent2>
      <a:srgbClr val="1F69FF"/>
    </a:accent2>
    <a:accent3>
      <a:srgbClr val="008557"/>
    </a:accent3>
    <a:accent4>
      <a:srgbClr val="FFAA00"/>
    </a:accent4>
    <a:accent5>
      <a:srgbClr val="E54F00"/>
    </a:accent5>
    <a:accent6>
      <a:srgbClr val="E5004C"/>
    </a:accent6>
    <a:hlink>
      <a:srgbClr val="6137F4"/>
    </a:hlink>
    <a:folHlink>
      <a:srgbClr val="ECECF3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ae4dec3f-3024-415b-b04b-de7bc8b21645" xsi:nil="true"/>
    <TaxCatchAll xmlns="cf12d700-031f-4dc6-b640-e1f2b955d2f0" xsi:nil="true"/>
    <lcf76f155ced4ddcb4097134ff3c332f xmlns="ae4dec3f-3024-415b-b04b-de7bc8b2164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566E98B0F6FA45B39FE64BBE5D2E72" ma:contentTypeVersion="12" ma:contentTypeDescription="Create a new document." ma:contentTypeScope="" ma:versionID="04b2688f867e353cb9ccec79974f07a8">
  <xsd:schema xmlns:xsd="http://www.w3.org/2001/XMLSchema" xmlns:xs="http://www.w3.org/2001/XMLSchema" xmlns:p="http://schemas.microsoft.com/office/2006/metadata/properties" xmlns:ns2="ae4dec3f-3024-415b-b04b-de7bc8b21645" xmlns:ns3="cf12d700-031f-4dc6-b640-e1f2b955d2f0" targetNamespace="http://schemas.microsoft.com/office/2006/metadata/properties" ma:root="true" ma:fieldsID="bc222ba9c717a9c661a9c2de9cc94439" ns2:_="" ns3:_="">
    <xsd:import namespace="ae4dec3f-3024-415b-b04b-de7bc8b21645"/>
    <xsd:import namespace="cf12d700-031f-4dc6-b640-e1f2b955d2f0"/>
    <xsd:element name="properties">
      <xsd:complexType>
        <xsd:sequence>
          <xsd:element name="documentManagement">
            <xsd:complexType>
              <xsd:all>
                <xsd:element ref="ns2:Note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ec3f-3024-415b-b04b-de7bc8b21645" elementFormDefault="qualified">
    <xsd:import namespace="http://schemas.microsoft.com/office/2006/documentManagement/types"/>
    <xsd:import namespace="http://schemas.microsoft.com/office/infopath/2007/PartnerControls"/>
    <xsd:element name="Notes" ma:index="8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403bea8-3a38-4b57-ad86-c86acc1ab4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12d700-031f-4dc6-b640-e1f2b955d2f0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53428c5c-f147-4765-83e0-df42e45dbb18}" ma:internalName="TaxCatchAll" ma:showField="CatchAllData" ma:web="cf12d700-031f-4dc6-b640-e1f2b955d2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4AAF5-1868-4864-9330-FBDDB5EA3084}">
  <ds:schemaRefs>
    <ds:schemaRef ds:uri="ae4dec3f-3024-415b-b04b-de7bc8b21645"/>
    <ds:schemaRef ds:uri="cf12d700-031f-4dc6-b640-e1f2b955d2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C3D4C44-A570-455E-BE67-C3AB53E43B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5AF1B6-48E7-45B3-BA12-A39C5931AF64}">
  <ds:schemaRefs>
    <ds:schemaRef ds:uri="ae4dec3f-3024-415b-b04b-de7bc8b21645"/>
    <ds:schemaRef ds:uri="cf12d700-031f-4dc6-b640-e1f2b955d2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Purple</vt:lpstr>
      <vt:lpstr>Blue</vt:lpstr>
      <vt:lpstr>Green</vt:lpstr>
      <vt:lpstr>Yellow</vt:lpstr>
      <vt:lpstr>Orange</vt:lpstr>
      <vt:lpstr>Red</vt:lpstr>
      <vt:lpstr>Project Barton Update  Zilker IoT Open-Source</vt:lpstr>
      <vt:lpstr>Introduction to Barton</vt:lpstr>
      <vt:lpstr>Project Phases</vt:lpstr>
      <vt:lpstr>Phase 1 - Extraction from Zilker</vt:lpstr>
      <vt:lpstr>Phase 2 – Internal Availability to Comcast/Sky</vt:lpstr>
      <vt:lpstr>Phase 3 – Open-Source Release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cp:revision>1</cp:revision>
  <dcterms:modified xsi:type="dcterms:W3CDTF">2024-06-10T12:57:13Z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0x010100C3566E98B0F6FA45B39FE64BBE5D2E72</vt:lpwstr>
  </property>
  <property fmtid="{D5CDD505-2E9C-101B-9397-08002B2CF9AE}" pid="3" name="AlternateThumbnailUrl">
    <vt:lpwstr>, </vt:lpwstr>
  </property>
  <property fmtid="{D5CDD505-2E9C-101B-9397-08002B2CF9AE}" pid="4" name="MediaServiceImageTags">
    <vt:lpwstr/>
  </property>
  <property fmtid="{D5CDD505-2E9C-101B-9397-08002B2CF9AE}" pid="5" name="MSIP_Label_d0979fc8-5559-4f19-93ee-e28ca03d7638_Enabled">
    <vt:lpwstr>true</vt:lpwstr>
  </property>
  <property fmtid="{D5CDD505-2E9C-101B-9397-08002B2CF9AE}" pid="6" name="MSIP_Label_d0979fc8-5559-4f19-93ee-e28ca03d7638_SetDate">
    <vt:lpwstr>2023-08-09T19:32:23Z</vt:lpwstr>
  </property>
  <property fmtid="{D5CDD505-2E9C-101B-9397-08002B2CF9AE}" pid="7" name="MSIP_Label_d0979fc8-5559-4f19-93ee-e28ca03d7638_Method">
    <vt:lpwstr>Privileged</vt:lpwstr>
  </property>
  <property fmtid="{D5CDD505-2E9C-101B-9397-08002B2CF9AE}" pid="8" name="MSIP_Label_d0979fc8-5559-4f19-93ee-e28ca03d7638_Name">
    <vt:lpwstr>General Business Information (G)</vt:lpwstr>
  </property>
  <property fmtid="{D5CDD505-2E9C-101B-9397-08002B2CF9AE}" pid="9" name="MSIP_Label_d0979fc8-5559-4f19-93ee-e28ca03d7638_SiteId">
    <vt:lpwstr>906aefe9-76a7-4f65-b82d-5ec20775d5aa</vt:lpwstr>
  </property>
  <property fmtid="{D5CDD505-2E9C-101B-9397-08002B2CF9AE}" pid="10" name="MSIP_Label_d0979fc8-5559-4f19-93ee-e28ca03d7638_ActionId">
    <vt:lpwstr>cf2b4e1d-b865-4979-8bf5-871258fdda60</vt:lpwstr>
  </property>
  <property fmtid="{D5CDD505-2E9C-101B-9397-08002B2CF9AE}" pid="11" name="MSIP_Label_d0979fc8-5559-4f19-93ee-e28ca03d7638_ContentBits">
    <vt:lpwstr>0</vt:lpwstr>
  </property>
</Properties>
</file>