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29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317" r:id="rId5"/>
    <p:sldId id="318" r:id="rId6"/>
    <p:sldId id="324" r:id="rId7"/>
    <p:sldId id="310" r:id="rId8"/>
  </p:sldIdLst>
  <p:sldSz cx="9144000" cy="5143500" type="screen16x9"/>
  <p:notesSz cx="7010400" cy="92964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00"/>
    <a:srgbClr val="989898"/>
    <a:srgbClr val="1F1A17"/>
    <a:srgbClr val="003F72"/>
    <a:srgbClr val="0C58D7"/>
    <a:srgbClr val="E7E9F6"/>
    <a:srgbClr val="CCD1ED"/>
    <a:srgbClr val="0556CD"/>
    <a:srgbClr val="0077BD"/>
    <a:srgbClr val="F8C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5768"/>
  </p:normalViewPr>
  <p:slideViewPr>
    <p:cSldViewPr snapToGrid="0">
      <p:cViewPr varScale="1">
        <p:scale>
          <a:sx n="98" d="100"/>
          <a:sy n="98" d="100"/>
        </p:scale>
        <p:origin x="-39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24EFDFF-52FB-4AA1-8619-FE2EB8C25240}" type="datetimeFigureOut">
              <a:rPr lang="en-IN" smtClean="0"/>
              <a:pPr/>
              <a:t>16-10-2018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0A5A8A1-DC91-404B-B6EF-9243D316941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3670114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roup 212"/>
          <p:cNvGrpSpPr/>
          <p:nvPr userDrawn="1"/>
        </p:nvGrpSpPr>
        <p:grpSpPr bwMode="gray">
          <a:xfrm>
            <a:off x="-1" y="0"/>
            <a:ext cx="9137515" cy="4914900"/>
            <a:chOff x="-1" y="0"/>
            <a:chExt cx="9137515" cy="4914900"/>
          </a:xfrm>
        </p:grpSpPr>
        <p:cxnSp>
          <p:nvCxnSpPr>
            <p:cNvPr id="63" name="Straight Connector 62"/>
            <p:cNvCxnSpPr/>
            <p:nvPr userDrawn="1"/>
          </p:nvCxnSpPr>
          <p:spPr bwMode="gray">
            <a:xfrm>
              <a:off x="14257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 userDrawn="1"/>
          </p:nvCxnSpPr>
          <p:spPr bwMode="gray">
            <a:xfrm>
              <a:off x="2953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 bwMode="gray">
            <a:xfrm>
              <a:off x="44802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 bwMode="gray">
            <a:xfrm>
              <a:off x="60075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 bwMode="gray">
            <a:xfrm>
              <a:off x="7534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 bwMode="gray">
            <a:xfrm>
              <a:off x="90621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 bwMode="gray">
            <a:xfrm>
              <a:off x="105894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 bwMode="gray">
            <a:xfrm>
              <a:off x="12116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 bwMode="gray">
            <a:xfrm>
              <a:off x="136440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 userDrawn="1"/>
          </p:nvCxnSpPr>
          <p:spPr bwMode="gray">
            <a:xfrm>
              <a:off x="15171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 userDrawn="1"/>
          </p:nvCxnSpPr>
          <p:spPr bwMode="gray">
            <a:xfrm>
              <a:off x="166986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 userDrawn="1"/>
          </p:nvCxnSpPr>
          <p:spPr bwMode="gray">
            <a:xfrm>
              <a:off x="182259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 userDrawn="1"/>
          </p:nvCxnSpPr>
          <p:spPr bwMode="gray">
            <a:xfrm>
              <a:off x="19753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 userDrawn="1"/>
          </p:nvCxnSpPr>
          <p:spPr bwMode="gray">
            <a:xfrm>
              <a:off x="212805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 userDrawn="1"/>
          </p:nvCxnSpPr>
          <p:spPr bwMode="gray">
            <a:xfrm>
              <a:off x="22807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 userDrawn="1"/>
          </p:nvCxnSpPr>
          <p:spPr bwMode="gray">
            <a:xfrm>
              <a:off x="243351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 userDrawn="1"/>
          </p:nvCxnSpPr>
          <p:spPr bwMode="gray">
            <a:xfrm>
              <a:off x="258624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 userDrawn="1"/>
          </p:nvCxnSpPr>
          <p:spPr bwMode="gray">
            <a:xfrm>
              <a:off x="27389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 userDrawn="1"/>
          </p:nvCxnSpPr>
          <p:spPr bwMode="gray">
            <a:xfrm>
              <a:off x="289170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 userDrawn="1"/>
          </p:nvCxnSpPr>
          <p:spPr bwMode="gray">
            <a:xfrm>
              <a:off x="30444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 bwMode="gray">
            <a:xfrm>
              <a:off x="319716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 userDrawn="1"/>
          </p:nvCxnSpPr>
          <p:spPr bwMode="gray">
            <a:xfrm>
              <a:off x="334989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 userDrawn="1"/>
          </p:nvCxnSpPr>
          <p:spPr bwMode="gray">
            <a:xfrm>
              <a:off x="35026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 userDrawn="1"/>
          </p:nvCxnSpPr>
          <p:spPr bwMode="gray">
            <a:xfrm>
              <a:off x="365535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 userDrawn="1"/>
          </p:nvCxnSpPr>
          <p:spPr bwMode="gray">
            <a:xfrm>
              <a:off x="38080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 userDrawn="1"/>
          </p:nvCxnSpPr>
          <p:spPr bwMode="gray">
            <a:xfrm>
              <a:off x="396081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 userDrawn="1"/>
          </p:nvCxnSpPr>
          <p:spPr bwMode="gray">
            <a:xfrm>
              <a:off x="411354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 userDrawn="1"/>
          </p:nvCxnSpPr>
          <p:spPr bwMode="gray">
            <a:xfrm>
              <a:off x="42662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 userDrawn="1"/>
          </p:nvCxnSpPr>
          <p:spPr bwMode="gray">
            <a:xfrm>
              <a:off x="441899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 userDrawn="1"/>
          </p:nvCxnSpPr>
          <p:spPr bwMode="gray">
            <a:xfrm>
              <a:off x="45717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 userDrawn="1"/>
          </p:nvCxnSpPr>
          <p:spPr bwMode="gray">
            <a:xfrm>
              <a:off x="472445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 userDrawn="1"/>
          </p:nvCxnSpPr>
          <p:spPr bwMode="gray">
            <a:xfrm>
              <a:off x="48771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 userDrawn="1"/>
          </p:nvCxnSpPr>
          <p:spPr bwMode="gray">
            <a:xfrm>
              <a:off x="502991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 userDrawn="1"/>
          </p:nvCxnSpPr>
          <p:spPr bwMode="gray">
            <a:xfrm>
              <a:off x="518264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 userDrawn="1"/>
          </p:nvCxnSpPr>
          <p:spPr bwMode="gray">
            <a:xfrm>
              <a:off x="53353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 userDrawn="1"/>
          </p:nvCxnSpPr>
          <p:spPr bwMode="gray">
            <a:xfrm>
              <a:off x="548810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 userDrawn="1"/>
          </p:nvCxnSpPr>
          <p:spPr bwMode="gray">
            <a:xfrm>
              <a:off x="56408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 bwMode="gray">
            <a:xfrm>
              <a:off x="579356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>
              <a:off x="594629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>
              <a:off x="60990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>
              <a:off x="625175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>
              <a:off x="64044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>
              <a:off x="65572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>
              <a:off x="67099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>
              <a:off x="68626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>
              <a:off x="70154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>
              <a:off x="71681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>
              <a:off x="73208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>
              <a:off x="74735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>
              <a:off x="76263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>
              <a:off x="77790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>
              <a:off x="79317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>
              <a:off x="80845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>
              <a:off x="82372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>
              <a:off x="83899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>
              <a:off x="85426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>
              <a:off x="86954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>
              <a:off x="88481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>
              <a:off x="90008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gray">
            <a:xfrm flipH="1">
              <a:off x="-1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gray">
            <a:xfrm flipH="1">
              <a:off x="-1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gray">
            <a:xfrm flipH="1">
              <a:off x="-1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 bwMode="gray">
            <a:xfrm flipH="1">
              <a:off x="-1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 flipH="1">
              <a:off x="-1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 flipH="1">
              <a:off x="-1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 bwMode="gray">
            <a:xfrm flipH="1">
              <a:off x="-1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gray">
            <a:xfrm flipH="1">
              <a:off x="-1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gray">
            <a:xfrm flipH="1">
              <a:off x="-1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gray">
            <a:xfrm flipH="1">
              <a:off x="-1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gray">
            <a:xfrm flipH="1">
              <a:off x="-1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 bwMode="gray">
            <a:xfrm flipH="1">
              <a:off x="-1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 bwMode="gray">
            <a:xfrm flipH="1">
              <a:off x="-1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gray">
            <a:xfrm flipH="1">
              <a:off x="-1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gray">
            <a:xfrm flipH="1">
              <a:off x="-1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gray">
            <a:xfrm flipH="1">
              <a:off x="-1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gray">
            <a:xfrm flipH="1">
              <a:off x="-1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 bwMode="gray">
            <a:xfrm flipH="1">
              <a:off x="-1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 bwMode="gray">
            <a:xfrm flipH="1">
              <a:off x="-1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 bwMode="gray">
            <a:xfrm flipH="1">
              <a:off x="-1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 bwMode="gray">
            <a:xfrm flipH="1">
              <a:off x="-1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 bwMode="gray">
            <a:xfrm flipH="1">
              <a:off x="-1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 bwMode="gray">
            <a:xfrm flipH="1">
              <a:off x="-1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 bwMode="gray">
            <a:xfrm flipH="1">
              <a:off x="-1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 bwMode="gray">
            <a:xfrm flipH="1">
              <a:off x="-1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 bwMode="gray">
            <a:xfrm flipH="1">
              <a:off x="-1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 bwMode="gray">
            <a:xfrm flipH="1">
              <a:off x="-1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 bwMode="gray">
            <a:xfrm flipH="1">
              <a:off x="-1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 bwMode="gray">
            <a:xfrm flipH="1">
              <a:off x="-1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 bwMode="gray">
            <a:xfrm flipH="1">
              <a:off x="-1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 bwMode="gray">
            <a:xfrm flipH="1">
              <a:off x="-1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 bwMode="gray">
            <a:xfrm flipH="1">
              <a:off x="-1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 userDrawn="1"/>
          </p:nvCxnSpPr>
          <p:spPr bwMode="gray">
            <a:xfrm flipH="1">
              <a:off x="-1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 userDrawn="1"/>
        </p:nvGrpSpPr>
        <p:grpSpPr bwMode="gray">
          <a:xfrm>
            <a:off x="200226" y="755329"/>
            <a:ext cx="799280" cy="844787"/>
            <a:chOff x="-3330575" y="3005138"/>
            <a:chExt cx="1533526" cy="1620837"/>
          </a:xfrm>
          <a:solidFill>
            <a:srgbClr val="003F72"/>
          </a:solidFill>
        </p:grpSpPr>
        <p:sp>
          <p:nvSpPr>
            <p:cNvPr id="9" name="Freeform 6"/>
            <p:cNvSpPr>
              <a:spLocks/>
            </p:cNvSpPr>
            <p:nvPr/>
          </p:nvSpPr>
          <p:spPr bwMode="gray">
            <a:xfrm>
              <a:off x="-3330575" y="3005138"/>
              <a:ext cx="1233488" cy="1620837"/>
            </a:xfrm>
            <a:custGeom>
              <a:avLst/>
              <a:gdLst>
                <a:gd name="T0" fmla="*/ 621 w 777"/>
                <a:gd name="T1" fmla="*/ 0 h 1021"/>
                <a:gd name="T2" fmla="*/ 0 w 777"/>
                <a:gd name="T3" fmla="*/ 1021 h 1021"/>
                <a:gd name="T4" fmla="*/ 621 w 777"/>
                <a:gd name="T5" fmla="*/ 1021 h 1021"/>
                <a:gd name="T6" fmla="*/ 777 w 777"/>
                <a:gd name="T7" fmla="*/ 785 h 1021"/>
                <a:gd name="T8" fmla="*/ 231 w 777"/>
                <a:gd name="T9" fmla="*/ 785 h 1021"/>
                <a:gd name="T10" fmla="*/ 699 w 777"/>
                <a:gd name="T11" fmla="*/ 0 h 1021"/>
                <a:gd name="T12" fmla="*/ 621 w 777"/>
                <a:gd name="T1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021">
                  <a:moveTo>
                    <a:pt x="621" y="0"/>
                  </a:moveTo>
                  <a:lnTo>
                    <a:pt x="0" y="1021"/>
                  </a:lnTo>
                  <a:lnTo>
                    <a:pt x="621" y="1021"/>
                  </a:lnTo>
                  <a:lnTo>
                    <a:pt x="777" y="785"/>
                  </a:lnTo>
                  <a:lnTo>
                    <a:pt x="231" y="785"/>
                  </a:lnTo>
                  <a:lnTo>
                    <a:pt x="699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gray">
            <a:xfrm>
              <a:off x="-2611437" y="3005138"/>
              <a:ext cx="814388" cy="1136650"/>
            </a:xfrm>
            <a:custGeom>
              <a:avLst/>
              <a:gdLst>
                <a:gd name="T0" fmla="*/ 435 w 513"/>
                <a:gd name="T1" fmla="*/ 0 h 716"/>
                <a:gd name="T2" fmla="*/ 513 w 513"/>
                <a:gd name="T3" fmla="*/ 0 h 716"/>
                <a:gd name="T4" fmla="*/ 78 w 513"/>
                <a:gd name="T5" fmla="*/ 716 h 716"/>
                <a:gd name="T6" fmla="*/ 0 w 513"/>
                <a:gd name="T7" fmla="*/ 716 h 716"/>
                <a:gd name="T8" fmla="*/ 435 w 513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716">
                  <a:moveTo>
                    <a:pt x="435" y="0"/>
                  </a:moveTo>
                  <a:lnTo>
                    <a:pt x="513" y="0"/>
                  </a:lnTo>
                  <a:lnTo>
                    <a:pt x="78" y="716"/>
                  </a:lnTo>
                  <a:lnTo>
                    <a:pt x="0" y="716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0"/>
          <p:cNvGrpSpPr/>
          <p:nvPr userDrawn="1"/>
        </p:nvGrpSpPr>
        <p:grpSpPr bwMode="gray">
          <a:xfrm>
            <a:off x="4981240" y="1861069"/>
            <a:ext cx="747544" cy="809246"/>
            <a:chOff x="2301081" y="6662108"/>
            <a:chExt cx="1500188" cy="1624012"/>
          </a:xfrm>
          <a:solidFill>
            <a:srgbClr val="003F72"/>
          </a:solidFill>
        </p:grpSpPr>
        <p:sp>
          <p:nvSpPr>
            <p:cNvPr id="12" name="Freeform 8"/>
            <p:cNvSpPr>
              <a:spLocks/>
            </p:cNvSpPr>
            <p:nvPr/>
          </p:nvSpPr>
          <p:spPr bwMode="gray">
            <a:xfrm>
              <a:off x="2551906" y="6662108"/>
              <a:ext cx="1249363" cy="393700"/>
            </a:xfrm>
            <a:custGeom>
              <a:avLst/>
              <a:gdLst>
                <a:gd name="T0" fmla="*/ 402 w 787"/>
                <a:gd name="T1" fmla="*/ 248 h 248"/>
                <a:gd name="T2" fmla="*/ 633 w 787"/>
                <a:gd name="T3" fmla="*/ 248 h 248"/>
                <a:gd name="T4" fmla="*/ 787 w 787"/>
                <a:gd name="T5" fmla="*/ 0 h 248"/>
                <a:gd name="T6" fmla="*/ 151 w 787"/>
                <a:gd name="T7" fmla="*/ 0 h 248"/>
                <a:gd name="T8" fmla="*/ 0 w 787"/>
                <a:gd name="T9" fmla="*/ 246 h 248"/>
                <a:gd name="T10" fmla="*/ 402 w 78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248">
                  <a:moveTo>
                    <a:pt x="402" y="248"/>
                  </a:moveTo>
                  <a:lnTo>
                    <a:pt x="633" y="248"/>
                  </a:lnTo>
                  <a:lnTo>
                    <a:pt x="787" y="0"/>
                  </a:lnTo>
                  <a:lnTo>
                    <a:pt x="151" y="0"/>
                  </a:lnTo>
                  <a:lnTo>
                    <a:pt x="0" y="246"/>
                  </a:lnTo>
                  <a:lnTo>
                    <a:pt x="40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gray">
            <a:xfrm>
              <a:off x="2683669" y="7162170"/>
              <a:ext cx="809625" cy="1123950"/>
            </a:xfrm>
            <a:custGeom>
              <a:avLst/>
              <a:gdLst>
                <a:gd name="T0" fmla="*/ 435 w 510"/>
                <a:gd name="T1" fmla="*/ 0 h 708"/>
                <a:gd name="T2" fmla="*/ 510 w 510"/>
                <a:gd name="T3" fmla="*/ 0 h 708"/>
                <a:gd name="T4" fmla="*/ 78 w 510"/>
                <a:gd name="T5" fmla="*/ 708 h 708"/>
                <a:gd name="T6" fmla="*/ 0 w 510"/>
                <a:gd name="T7" fmla="*/ 708 h 708"/>
                <a:gd name="T8" fmla="*/ 435 w 510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708">
                  <a:moveTo>
                    <a:pt x="435" y="0"/>
                  </a:moveTo>
                  <a:lnTo>
                    <a:pt x="510" y="0"/>
                  </a:lnTo>
                  <a:lnTo>
                    <a:pt x="78" y="708"/>
                  </a:lnTo>
                  <a:lnTo>
                    <a:pt x="0" y="708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gray">
            <a:xfrm>
              <a:off x="2301081" y="7162170"/>
              <a:ext cx="803275" cy="1123950"/>
            </a:xfrm>
            <a:custGeom>
              <a:avLst/>
              <a:gdLst>
                <a:gd name="T0" fmla="*/ 430 w 506"/>
                <a:gd name="T1" fmla="*/ 0 h 708"/>
                <a:gd name="T2" fmla="*/ 506 w 506"/>
                <a:gd name="T3" fmla="*/ 0 h 708"/>
                <a:gd name="T4" fmla="*/ 76 w 506"/>
                <a:gd name="T5" fmla="*/ 708 h 708"/>
                <a:gd name="T6" fmla="*/ 0 w 506"/>
                <a:gd name="T7" fmla="*/ 708 h 708"/>
                <a:gd name="T8" fmla="*/ 430 w 506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08">
                  <a:moveTo>
                    <a:pt x="430" y="0"/>
                  </a:moveTo>
                  <a:lnTo>
                    <a:pt x="506" y="0"/>
                  </a:lnTo>
                  <a:lnTo>
                    <a:pt x="76" y="708"/>
                  </a:lnTo>
                  <a:lnTo>
                    <a:pt x="0" y="708"/>
                  </a:lnTo>
                  <a:lnTo>
                    <a:pt x="4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999506" y="755329"/>
            <a:ext cx="4052554" cy="1561151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Title Text</a:t>
            </a:r>
            <a:endParaRPr lang="en-IN" dirty="0"/>
          </a:p>
        </p:txBody>
      </p:sp>
      <p:sp>
        <p:nvSpPr>
          <p:cNvPr id="17" name="Freeform 17"/>
          <p:cNvSpPr>
            <a:spLocks/>
          </p:cNvSpPr>
          <p:nvPr userDrawn="1"/>
        </p:nvSpPr>
        <p:spPr bwMode="gray">
          <a:xfrm>
            <a:off x="0" y="2647838"/>
            <a:ext cx="2407675" cy="575724"/>
          </a:xfrm>
          <a:custGeom>
            <a:avLst/>
            <a:gdLst/>
            <a:ahLst/>
            <a:cxnLst/>
            <a:rect l="l" t="t" r="r" b="b"/>
            <a:pathLst>
              <a:path w="2402984" h="575724">
                <a:moveTo>
                  <a:pt x="0" y="0"/>
                </a:moveTo>
                <a:lnTo>
                  <a:pt x="2402984" y="0"/>
                </a:lnTo>
                <a:lnTo>
                  <a:pt x="2052676" y="575724"/>
                </a:lnTo>
                <a:lnTo>
                  <a:pt x="0" y="575724"/>
                </a:lnTo>
                <a:close/>
              </a:path>
            </a:pathLst>
          </a:custGeom>
          <a:solidFill>
            <a:srgbClr val="003F7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18" name="Group 5"/>
          <p:cNvGrpSpPr>
            <a:grpSpLocks noChangeAspect="1"/>
          </p:cNvGrpSpPr>
          <p:nvPr userDrawn="1"/>
        </p:nvGrpSpPr>
        <p:grpSpPr bwMode="gray">
          <a:xfrm>
            <a:off x="299349" y="2798386"/>
            <a:ext cx="1680364" cy="252286"/>
            <a:chOff x="119" y="2341"/>
            <a:chExt cx="1805" cy="271"/>
          </a:xfrm>
        </p:grpSpPr>
        <p:sp>
          <p:nvSpPr>
            <p:cNvPr id="19" name="Freeform 6"/>
            <p:cNvSpPr>
              <a:spLocks noEditPoints="1"/>
            </p:cNvSpPr>
            <p:nvPr userDrawn="1"/>
          </p:nvSpPr>
          <p:spPr bwMode="gray">
            <a:xfrm>
              <a:off x="119" y="2341"/>
              <a:ext cx="270" cy="271"/>
            </a:xfrm>
            <a:custGeom>
              <a:avLst/>
              <a:gdLst>
                <a:gd name="T0" fmla="*/ 57 w 114"/>
                <a:gd name="T1" fmla="*/ 0 h 115"/>
                <a:gd name="T2" fmla="*/ 114 w 114"/>
                <a:gd name="T3" fmla="*/ 58 h 115"/>
                <a:gd name="T4" fmla="*/ 57 w 114"/>
                <a:gd name="T5" fmla="*/ 115 h 115"/>
                <a:gd name="T6" fmla="*/ 0 w 114"/>
                <a:gd name="T7" fmla="*/ 58 h 115"/>
                <a:gd name="T8" fmla="*/ 57 w 114"/>
                <a:gd name="T9" fmla="*/ 0 h 115"/>
                <a:gd name="T10" fmla="*/ 49 w 114"/>
                <a:gd name="T11" fmla="*/ 107 h 115"/>
                <a:gd name="T12" fmla="*/ 73 w 114"/>
                <a:gd name="T13" fmla="*/ 65 h 115"/>
                <a:gd name="T14" fmla="*/ 57 w 114"/>
                <a:gd name="T15" fmla="*/ 65 h 115"/>
                <a:gd name="T16" fmla="*/ 65 w 114"/>
                <a:gd name="T17" fmla="*/ 51 h 115"/>
                <a:gd name="T18" fmla="*/ 104 w 114"/>
                <a:gd name="T19" fmla="*/ 51 h 115"/>
                <a:gd name="T20" fmla="*/ 96 w 114"/>
                <a:gd name="T21" fmla="*/ 65 h 115"/>
                <a:gd name="T22" fmla="*/ 82 w 114"/>
                <a:gd name="T23" fmla="*/ 65 h 115"/>
                <a:gd name="T24" fmla="*/ 57 w 114"/>
                <a:gd name="T25" fmla="*/ 108 h 115"/>
                <a:gd name="T26" fmla="*/ 107 w 114"/>
                <a:gd name="T27" fmla="*/ 58 h 115"/>
                <a:gd name="T28" fmla="*/ 57 w 114"/>
                <a:gd name="T29" fmla="*/ 8 h 115"/>
                <a:gd name="T30" fmla="*/ 51 w 114"/>
                <a:gd name="T31" fmla="*/ 8 h 115"/>
                <a:gd name="T32" fmla="*/ 26 w 114"/>
                <a:gd name="T33" fmla="*/ 51 h 115"/>
                <a:gd name="T34" fmla="*/ 57 w 114"/>
                <a:gd name="T35" fmla="*/ 51 h 115"/>
                <a:gd name="T36" fmla="*/ 49 w 114"/>
                <a:gd name="T37" fmla="*/ 65 h 115"/>
                <a:gd name="T38" fmla="*/ 10 w 114"/>
                <a:gd name="T39" fmla="*/ 65 h 115"/>
                <a:gd name="T40" fmla="*/ 41 w 114"/>
                <a:gd name="T41" fmla="*/ 10 h 115"/>
                <a:gd name="T42" fmla="*/ 7 w 114"/>
                <a:gd name="T43" fmla="*/ 58 h 115"/>
                <a:gd name="T44" fmla="*/ 49 w 114"/>
                <a:gd name="T45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" h="115">
                  <a:moveTo>
                    <a:pt x="57" y="0"/>
                  </a:moveTo>
                  <a:cubicBezTo>
                    <a:pt x="88" y="0"/>
                    <a:pt x="114" y="26"/>
                    <a:pt x="114" y="58"/>
                  </a:cubicBezTo>
                  <a:cubicBezTo>
                    <a:pt x="114" y="89"/>
                    <a:pt x="88" y="115"/>
                    <a:pt x="57" y="115"/>
                  </a:cubicBezTo>
                  <a:cubicBezTo>
                    <a:pt x="25" y="115"/>
                    <a:pt x="0" y="89"/>
                    <a:pt x="0" y="58"/>
                  </a:cubicBezTo>
                  <a:cubicBezTo>
                    <a:pt x="0" y="26"/>
                    <a:pt x="25" y="0"/>
                    <a:pt x="57" y="0"/>
                  </a:cubicBezTo>
                  <a:moveTo>
                    <a:pt x="49" y="107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84" y="108"/>
                    <a:pt x="107" y="85"/>
                    <a:pt x="107" y="58"/>
                  </a:cubicBezTo>
                  <a:cubicBezTo>
                    <a:pt x="107" y="30"/>
                    <a:pt x="84" y="8"/>
                    <a:pt x="57" y="8"/>
                  </a:cubicBezTo>
                  <a:cubicBezTo>
                    <a:pt x="55" y="8"/>
                    <a:pt x="53" y="8"/>
                    <a:pt x="51" y="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1" y="17"/>
                    <a:pt x="7" y="36"/>
                    <a:pt x="7" y="58"/>
                  </a:cubicBezTo>
                  <a:cubicBezTo>
                    <a:pt x="7" y="83"/>
                    <a:pt x="25" y="103"/>
                    <a:pt x="49" y="1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gray">
            <a:xfrm>
              <a:off x="457" y="2426"/>
              <a:ext cx="1467" cy="125"/>
            </a:xfrm>
            <a:custGeom>
              <a:avLst/>
              <a:gdLst>
                <a:gd name="T0" fmla="*/ 55 w 621"/>
                <a:gd name="T1" fmla="*/ 34 h 53"/>
                <a:gd name="T2" fmla="*/ 53 w 621"/>
                <a:gd name="T3" fmla="*/ 18 h 53"/>
                <a:gd name="T4" fmla="*/ 35 w 621"/>
                <a:gd name="T5" fmla="*/ 7 h 53"/>
                <a:gd name="T6" fmla="*/ 29 w 621"/>
                <a:gd name="T7" fmla="*/ 38 h 53"/>
                <a:gd name="T8" fmla="*/ 45 w 621"/>
                <a:gd name="T9" fmla="*/ 35 h 53"/>
                <a:gd name="T10" fmla="*/ 40 w 621"/>
                <a:gd name="T11" fmla="*/ 24 h 53"/>
                <a:gd name="T12" fmla="*/ 42 w 621"/>
                <a:gd name="T13" fmla="*/ 9 h 53"/>
                <a:gd name="T14" fmla="*/ 81 w 621"/>
                <a:gd name="T15" fmla="*/ 9 h 53"/>
                <a:gd name="T16" fmla="*/ 139 w 621"/>
                <a:gd name="T17" fmla="*/ 9 h 53"/>
                <a:gd name="T18" fmla="*/ 144 w 621"/>
                <a:gd name="T19" fmla="*/ 13 h 53"/>
                <a:gd name="T20" fmla="*/ 155 w 621"/>
                <a:gd name="T21" fmla="*/ 40 h 53"/>
                <a:gd name="T22" fmla="*/ 145 w 621"/>
                <a:gd name="T23" fmla="*/ 18 h 53"/>
                <a:gd name="T24" fmla="*/ 174 w 621"/>
                <a:gd name="T25" fmla="*/ 13 h 53"/>
                <a:gd name="T26" fmla="*/ 182 w 621"/>
                <a:gd name="T27" fmla="*/ 35 h 53"/>
                <a:gd name="T28" fmla="*/ 181 w 621"/>
                <a:gd name="T29" fmla="*/ 18 h 53"/>
                <a:gd name="T30" fmla="*/ 205 w 621"/>
                <a:gd name="T31" fmla="*/ 18 h 53"/>
                <a:gd name="T32" fmla="*/ 217 w 621"/>
                <a:gd name="T33" fmla="*/ 21 h 53"/>
                <a:gd name="T34" fmla="*/ 187 w 621"/>
                <a:gd name="T35" fmla="*/ 41 h 53"/>
                <a:gd name="T36" fmla="*/ 243 w 621"/>
                <a:gd name="T37" fmla="*/ 22 h 53"/>
                <a:gd name="T38" fmla="*/ 241 w 621"/>
                <a:gd name="T39" fmla="*/ 12 h 53"/>
                <a:gd name="T40" fmla="*/ 269 w 621"/>
                <a:gd name="T41" fmla="*/ 36 h 53"/>
                <a:gd name="T42" fmla="*/ 276 w 621"/>
                <a:gd name="T43" fmla="*/ 20 h 53"/>
                <a:gd name="T44" fmla="*/ 260 w 621"/>
                <a:gd name="T45" fmla="*/ 17 h 53"/>
                <a:gd name="T46" fmla="*/ 284 w 621"/>
                <a:gd name="T47" fmla="*/ 19 h 53"/>
                <a:gd name="T48" fmla="*/ 314 w 621"/>
                <a:gd name="T49" fmla="*/ 35 h 53"/>
                <a:gd name="T50" fmla="*/ 326 w 621"/>
                <a:gd name="T51" fmla="*/ 22 h 53"/>
                <a:gd name="T52" fmla="*/ 305 w 621"/>
                <a:gd name="T53" fmla="*/ 22 h 53"/>
                <a:gd name="T54" fmla="*/ 330 w 621"/>
                <a:gd name="T55" fmla="*/ 15 h 53"/>
                <a:gd name="T56" fmla="*/ 367 w 621"/>
                <a:gd name="T57" fmla="*/ 17 h 53"/>
                <a:gd name="T58" fmla="*/ 340 w 621"/>
                <a:gd name="T59" fmla="*/ 19 h 53"/>
                <a:gd name="T60" fmla="*/ 357 w 621"/>
                <a:gd name="T61" fmla="*/ 36 h 53"/>
                <a:gd name="T62" fmla="*/ 358 w 621"/>
                <a:gd name="T63" fmla="*/ 24 h 53"/>
                <a:gd name="T64" fmla="*/ 346 w 621"/>
                <a:gd name="T65" fmla="*/ 23 h 53"/>
                <a:gd name="T66" fmla="*/ 373 w 621"/>
                <a:gd name="T67" fmla="*/ 47 h 53"/>
                <a:gd name="T68" fmla="*/ 383 w 621"/>
                <a:gd name="T69" fmla="*/ 45 h 53"/>
                <a:gd name="T70" fmla="*/ 430 w 621"/>
                <a:gd name="T71" fmla="*/ 2 h 53"/>
                <a:gd name="T72" fmla="*/ 433 w 621"/>
                <a:gd name="T73" fmla="*/ 27 h 53"/>
                <a:gd name="T74" fmla="*/ 420 w 621"/>
                <a:gd name="T75" fmla="*/ 41 h 53"/>
                <a:gd name="T76" fmla="*/ 433 w 621"/>
                <a:gd name="T77" fmla="*/ 18 h 53"/>
                <a:gd name="T78" fmla="*/ 443 w 621"/>
                <a:gd name="T79" fmla="*/ 10 h 53"/>
                <a:gd name="T80" fmla="*/ 449 w 621"/>
                <a:gd name="T81" fmla="*/ 19 h 53"/>
                <a:gd name="T82" fmla="*/ 466 w 621"/>
                <a:gd name="T83" fmla="*/ 36 h 53"/>
                <a:gd name="T84" fmla="*/ 466 w 621"/>
                <a:gd name="T85" fmla="*/ 19 h 53"/>
                <a:gd name="T86" fmla="*/ 492 w 621"/>
                <a:gd name="T87" fmla="*/ 20 h 53"/>
                <a:gd name="T88" fmla="*/ 488 w 621"/>
                <a:gd name="T89" fmla="*/ 18 h 53"/>
                <a:gd name="T90" fmla="*/ 511 w 621"/>
                <a:gd name="T91" fmla="*/ 33 h 53"/>
                <a:gd name="T92" fmla="*/ 535 w 621"/>
                <a:gd name="T93" fmla="*/ 8 h 53"/>
                <a:gd name="T94" fmla="*/ 546 w 621"/>
                <a:gd name="T95" fmla="*/ 23 h 53"/>
                <a:gd name="T96" fmla="*/ 558 w 621"/>
                <a:gd name="T97" fmla="*/ 36 h 53"/>
                <a:gd name="T98" fmla="*/ 567 w 621"/>
                <a:gd name="T99" fmla="*/ 19 h 53"/>
                <a:gd name="T100" fmla="*/ 571 w 621"/>
                <a:gd name="T101" fmla="*/ 19 h 53"/>
                <a:gd name="T102" fmla="*/ 588 w 621"/>
                <a:gd name="T103" fmla="*/ 36 h 53"/>
                <a:gd name="T104" fmla="*/ 588 w 621"/>
                <a:gd name="T105" fmla="*/ 19 h 53"/>
                <a:gd name="T106" fmla="*/ 604 w 621"/>
                <a:gd name="T107" fmla="*/ 15 h 53"/>
                <a:gd name="T108" fmla="*/ 609 w 621"/>
                <a:gd name="T109" fmla="*/ 36 h 53"/>
                <a:gd name="T110" fmla="*/ 613 w 621"/>
                <a:gd name="T111" fmla="*/ 40 h 53"/>
                <a:gd name="T112" fmla="*/ 609 w 621"/>
                <a:gd name="T113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1" h="53">
                  <a:moveTo>
                    <a:pt x="0" y="41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0" y="41"/>
                  </a:lnTo>
                  <a:close/>
                  <a:moveTo>
                    <a:pt x="51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3"/>
                    <a:pt x="57" y="32"/>
                    <a:pt x="58" y="30"/>
                  </a:cubicBezTo>
                  <a:cubicBezTo>
                    <a:pt x="59" y="29"/>
                    <a:pt x="60" y="27"/>
                    <a:pt x="60" y="25"/>
                  </a:cubicBezTo>
                  <a:cubicBezTo>
                    <a:pt x="61" y="24"/>
                    <a:pt x="61" y="22"/>
                    <a:pt x="61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2"/>
                    <a:pt x="54" y="23"/>
                  </a:cubicBezTo>
                  <a:cubicBezTo>
                    <a:pt x="54" y="24"/>
                    <a:pt x="54" y="25"/>
                    <a:pt x="53" y="26"/>
                  </a:cubicBezTo>
                  <a:cubicBezTo>
                    <a:pt x="53" y="27"/>
                    <a:pt x="52" y="28"/>
                    <a:pt x="51" y="29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7" y="21"/>
                    <a:pt x="48" y="20"/>
                    <a:pt x="50" y="20"/>
                  </a:cubicBezTo>
                  <a:cubicBezTo>
                    <a:pt x="51" y="19"/>
                    <a:pt x="52" y="18"/>
                    <a:pt x="53" y="18"/>
                  </a:cubicBezTo>
                  <a:cubicBezTo>
                    <a:pt x="54" y="17"/>
                    <a:pt x="55" y="16"/>
                    <a:pt x="55" y="15"/>
                  </a:cubicBezTo>
                  <a:cubicBezTo>
                    <a:pt x="56" y="14"/>
                    <a:pt x="56" y="12"/>
                    <a:pt x="56" y="11"/>
                  </a:cubicBezTo>
                  <a:cubicBezTo>
                    <a:pt x="56" y="10"/>
                    <a:pt x="56" y="8"/>
                    <a:pt x="55" y="7"/>
                  </a:cubicBezTo>
                  <a:cubicBezTo>
                    <a:pt x="55" y="7"/>
                    <a:pt x="54" y="6"/>
                    <a:pt x="53" y="5"/>
                  </a:cubicBezTo>
                  <a:cubicBezTo>
                    <a:pt x="53" y="4"/>
                    <a:pt x="52" y="4"/>
                    <a:pt x="51" y="3"/>
                  </a:cubicBezTo>
                  <a:cubicBezTo>
                    <a:pt x="50" y="3"/>
                    <a:pt x="49" y="3"/>
                    <a:pt x="48" y="2"/>
                  </a:cubicBezTo>
                  <a:cubicBezTo>
                    <a:pt x="47" y="2"/>
                    <a:pt x="46" y="2"/>
                    <a:pt x="45" y="2"/>
                  </a:cubicBezTo>
                  <a:cubicBezTo>
                    <a:pt x="44" y="2"/>
                    <a:pt x="42" y="2"/>
                    <a:pt x="41" y="3"/>
                  </a:cubicBezTo>
                  <a:cubicBezTo>
                    <a:pt x="40" y="3"/>
                    <a:pt x="39" y="4"/>
                    <a:pt x="37" y="4"/>
                  </a:cubicBezTo>
                  <a:cubicBezTo>
                    <a:pt x="36" y="5"/>
                    <a:pt x="35" y="6"/>
                    <a:pt x="35" y="7"/>
                  </a:cubicBezTo>
                  <a:cubicBezTo>
                    <a:pt x="34" y="9"/>
                    <a:pt x="34" y="10"/>
                    <a:pt x="34" y="12"/>
                  </a:cubicBezTo>
                  <a:cubicBezTo>
                    <a:pt x="34" y="13"/>
                    <a:pt x="34" y="14"/>
                    <a:pt x="34" y="15"/>
                  </a:cubicBezTo>
                  <a:cubicBezTo>
                    <a:pt x="34" y="15"/>
                    <a:pt x="35" y="16"/>
                    <a:pt x="35" y="17"/>
                  </a:cubicBezTo>
                  <a:cubicBezTo>
                    <a:pt x="36" y="17"/>
                    <a:pt x="36" y="18"/>
                    <a:pt x="37" y="19"/>
                  </a:cubicBezTo>
                  <a:cubicBezTo>
                    <a:pt x="35" y="19"/>
                    <a:pt x="34" y="20"/>
                    <a:pt x="33" y="21"/>
                  </a:cubicBezTo>
                  <a:cubicBezTo>
                    <a:pt x="31" y="21"/>
                    <a:pt x="30" y="22"/>
                    <a:pt x="29" y="23"/>
                  </a:cubicBezTo>
                  <a:cubicBezTo>
                    <a:pt x="28" y="24"/>
                    <a:pt x="27" y="25"/>
                    <a:pt x="27" y="26"/>
                  </a:cubicBezTo>
                  <a:cubicBezTo>
                    <a:pt x="26" y="28"/>
                    <a:pt x="26" y="29"/>
                    <a:pt x="26" y="31"/>
                  </a:cubicBezTo>
                  <a:cubicBezTo>
                    <a:pt x="26" y="32"/>
                    <a:pt x="26" y="34"/>
                    <a:pt x="27" y="35"/>
                  </a:cubicBezTo>
                  <a:cubicBezTo>
                    <a:pt x="27" y="36"/>
                    <a:pt x="28" y="37"/>
                    <a:pt x="29" y="38"/>
                  </a:cubicBezTo>
                  <a:cubicBezTo>
                    <a:pt x="30" y="39"/>
                    <a:pt x="31" y="39"/>
                    <a:pt x="32" y="40"/>
                  </a:cubicBezTo>
                  <a:cubicBezTo>
                    <a:pt x="33" y="41"/>
                    <a:pt x="34" y="41"/>
                    <a:pt x="35" y="41"/>
                  </a:cubicBezTo>
                  <a:cubicBezTo>
                    <a:pt x="37" y="41"/>
                    <a:pt x="38" y="42"/>
                    <a:pt x="39" y="42"/>
                  </a:cubicBezTo>
                  <a:cubicBezTo>
                    <a:pt x="40" y="42"/>
                    <a:pt x="41" y="42"/>
                    <a:pt x="42" y="41"/>
                  </a:cubicBezTo>
                  <a:cubicBezTo>
                    <a:pt x="43" y="41"/>
                    <a:pt x="44" y="41"/>
                    <a:pt x="45" y="41"/>
                  </a:cubicBezTo>
                  <a:cubicBezTo>
                    <a:pt x="46" y="41"/>
                    <a:pt x="47" y="40"/>
                    <a:pt x="48" y="40"/>
                  </a:cubicBezTo>
                  <a:cubicBezTo>
                    <a:pt x="48" y="40"/>
                    <a:pt x="49" y="39"/>
                    <a:pt x="50" y="39"/>
                  </a:cubicBezTo>
                  <a:lnTo>
                    <a:pt x="51" y="41"/>
                  </a:lnTo>
                  <a:close/>
                  <a:moveTo>
                    <a:pt x="47" y="34"/>
                  </a:moveTo>
                  <a:cubicBezTo>
                    <a:pt x="46" y="34"/>
                    <a:pt x="45" y="35"/>
                    <a:pt x="45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2" y="36"/>
                    <a:pt x="41" y="36"/>
                    <a:pt x="40" y="36"/>
                  </a:cubicBezTo>
                  <a:cubicBezTo>
                    <a:pt x="39" y="36"/>
                    <a:pt x="38" y="36"/>
                    <a:pt x="38" y="36"/>
                  </a:cubicBezTo>
                  <a:cubicBezTo>
                    <a:pt x="37" y="35"/>
                    <a:pt x="36" y="35"/>
                    <a:pt x="35" y="35"/>
                  </a:cubicBezTo>
                  <a:cubicBezTo>
                    <a:pt x="35" y="34"/>
                    <a:pt x="34" y="34"/>
                    <a:pt x="34" y="33"/>
                  </a:cubicBezTo>
                  <a:cubicBezTo>
                    <a:pt x="34" y="32"/>
                    <a:pt x="33" y="31"/>
                    <a:pt x="33" y="30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7"/>
                    <a:pt x="35" y="27"/>
                    <a:pt x="35" y="26"/>
                  </a:cubicBezTo>
                  <a:cubicBezTo>
                    <a:pt x="36" y="25"/>
                    <a:pt x="37" y="25"/>
                    <a:pt x="37" y="25"/>
                  </a:cubicBezTo>
                  <a:cubicBezTo>
                    <a:pt x="38" y="24"/>
                    <a:pt x="39" y="24"/>
                    <a:pt x="40" y="24"/>
                  </a:cubicBezTo>
                  <a:lnTo>
                    <a:pt x="47" y="34"/>
                  </a:lnTo>
                  <a:close/>
                  <a:moveTo>
                    <a:pt x="50" y="11"/>
                  </a:moveTo>
                  <a:cubicBezTo>
                    <a:pt x="50" y="12"/>
                    <a:pt x="49" y="12"/>
                    <a:pt x="49" y="13"/>
                  </a:cubicBezTo>
                  <a:cubicBezTo>
                    <a:pt x="48" y="14"/>
                    <a:pt x="48" y="14"/>
                    <a:pt x="47" y="15"/>
                  </a:cubicBezTo>
                  <a:cubicBezTo>
                    <a:pt x="47" y="15"/>
                    <a:pt x="46" y="16"/>
                    <a:pt x="45" y="16"/>
                  </a:cubicBezTo>
                  <a:cubicBezTo>
                    <a:pt x="44" y="16"/>
                    <a:pt x="44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1" y="14"/>
                    <a:pt x="41" y="14"/>
                  </a:cubicBezTo>
                  <a:cubicBezTo>
                    <a:pt x="41" y="13"/>
                    <a:pt x="41" y="12"/>
                    <a:pt x="41" y="12"/>
                  </a:cubicBezTo>
                  <a:cubicBezTo>
                    <a:pt x="41" y="11"/>
                    <a:pt x="41" y="10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6" y="7"/>
                    <a:pt x="47" y="7"/>
                    <a:pt x="48" y="8"/>
                  </a:cubicBezTo>
                  <a:cubicBezTo>
                    <a:pt x="48" y="8"/>
                    <a:pt x="49" y="8"/>
                    <a:pt x="49" y="9"/>
                  </a:cubicBezTo>
                  <a:cubicBezTo>
                    <a:pt x="49" y="9"/>
                    <a:pt x="50" y="10"/>
                    <a:pt x="50" y="11"/>
                  </a:cubicBezTo>
                  <a:moveTo>
                    <a:pt x="62" y="9"/>
                  </a:moveTo>
                  <a:cubicBezTo>
                    <a:pt x="73" y="9"/>
                    <a:pt x="73" y="9"/>
                    <a:pt x="73" y="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64" y="3"/>
                    <a:pt x="64" y="3"/>
                    <a:pt x="64" y="3"/>
                  </a:cubicBezTo>
                  <a:lnTo>
                    <a:pt x="62" y="9"/>
                  </a:lnTo>
                  <a:close/>
                  <a:moveTo>
                    <a:pt x="109" y="9"/>
                  </a:moveTo>
                  <a:cubicBezTo>
                    <a:pt x="120" y="9"/>
                    <a:pt x="120" y="9"/>
                    <a:pt x="120" y="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11" y="3"/>
                    <a:pt x="111" y="3"/>
                    <a:pt x="111" y="3"/>
                  </a:cubicBezTo>
                  <a:lnTo>
                    <a:pt x="109" y="9"/>
                  </a:lnTo>
                  <a:close/>
                  <a:moveTo>
                    <a:pt x="160" y="29"/>
                  </a:moveTo>
                  <a:cubicBezTo>
                    <a:pt x="160" y="28"/>
                    <a:pt x="160" y="27"/>
                    <a:pt x="160" y="26"/>
                  </a:cubicBezTo>
                  <a:cubicBezTo>
                    <a:pt x="160" y="25"/>
                    <a:pt x="160" y="24"/>
                    <a:pt x="160" y="23"/>
                  </a:cubicBezTo>
                  <a:cubicBezTo>
                    <a:pt x="160" y="20"/>
                    <a:pt x="160" y="18"/>
                    <a:pt x="159" y="17"/>
                  </a:cubicBezTo>
                  <a:cubicBezTo>
                    <a:pt x="158" y="15"/>
                    <a:pt x="157" y="14"/>
                    <a:pt x="155" y="13"/>
                  </a:cubicBezTo>
                  <a:cubicBezTo>
                    <a:pt x="153" y="12"/>
                    <a:pt x="151" y="12"/>
                    <a:pt x="149" y="12"/>
                  </a:cubicBezTo>
                  <a:cubicBezTo>
                    <a:pt x="147" y="12"/>
                    <a:pt x="145" y="12"/>
                    <a:pt x="144" y="13"/>
                  </a:cubicBezTo>
                  <a:cubicBezTo>
                    <a:pt x="142" y="14"/>
                    <a:pt x="141" y="14"/>
                    <a:pt x="139" y="16"/>
                  </a:cubicBezTo>
                  <a:cubicBezTo>
                    <a:pt x="138" y="17"/>
                    <a:pt x="137" y="18"/>
                    <a:pt x="136" y="19"/>
                  </a:cubicBezTo>
                  <a:cubicBezTo>
                    <a:pt x="135" y="21"/>
                    <a:pt x="134" y="22"/>
                    <a:pt x="134" y="24"/>
                  </a:cubicBezTo>
                  <a:cubicBezTo>
                    <a:pt x="133" y="26"/>
                    <a:pt x="133" y="27"/>
                    <a:pt x="133" y="29"/>
                  </a:cubicBezTo>
                  <a:cubicBezTo>
                    <a:pt x="133" y="31"/>
                    <a:pt x="133" y="33"/>
                    <a:pt x="134" y="35"/>
                  </a:cubicBezTo>
                  <a:cubicBezTo>
                    <a:pt x="134" y="36"/>
                    <a:pt x="135" y="38"/>
                    <a:pt x="137" y="39"/>
                  </a:cubicBezTo>
                  <a:cubicBezTo>
                    <a:pt x="138" y="40"/>
                    <a:pt x="139" y="40"/>
                    <a:pt x="141" y="41"/>
                  </a:cubicBezTo>
                  <a:cubicBezTo>
                    <a:pt x="143" y="41"/>
                    <a:pt x="144" y="42"/>
                    <a:pt x="146" y="42"/>
                  </a:cubicBezTo>
                  <a:cubicBezTo>
                    <a:pt x="148" y="42"/>
                    <a:pt x="149" y="41"/>
                    <a:pt x="151" y="41"/>
                  </a:cubicBezTo>
                  <a:cubicBezTo>
                    <a:pt x="153" y="41"/>
                    <a:pt x="154" y="40"/>
                    <a:pt x="155" y="40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35"/>
                    <a:pt x="154" y="35"/>
                    <a:pt x="152" y="36"/>
                  </a:cubicBezTo>
                  <a:cubicBezTo>
                    <a:pt x="151" y="36"/>
                    <a:pt x="149" y="36"/>
                    <a:pt x="148" y="36"/>
                  </a:cubicBezTo>
                  <a:cubicBezTo>
                    <a:pt x="146" y="36"/>
                    <a:pt x="145" y="36"/>
                    <a:pt x="143" y="36"/>
                  </a:cubicBezTo>
                  <a:cubicBezTo>
                    <a:pt x="142" y="35"/>
                    <a:pt x="141" y="34"/>
                    <a:pt x="141" y="33"/>
                  </a:cubicBezTo>
                  <a:cubicBezTo>
                    <a:pt x="140" y="32"/>
                    <a:pt x="140" y="31"/>
                    <a:pt x="140" y="29"/>
                  </a:cubicBezTo>
                  <a:lnTo>
                    <a:pt x="160" y="29"/>
                  </a:lnTo>
                  <a:close/>
                  <a:moveTo>
                    <a:pt x="141" y="24"/>
                  </a:moveTo>
                  <a:cubicBezTo>
                    <a:pt x="141" y="23"/>
                    <a:pt x="142" y="22"/>
                    <a:pt x="143" y="21"/>
                  </a:cubicBezTo>
                  <a:cubicBezTo>
                    <a:pt x="143" y="20"/>
                    <a:pt x="144" y="19"/>
                    <a:pt x="145" y="18"/>
                  </a:cubicBezTo>
                  <a:cubicBezTo>
                    <a:pt x="146" y="18"/>
                    <a:pt x="147" y="17"/>
                    <a:pt x="149" y="17"/>
                  </a:cubicBezTo>
                  <a:cubicBezTo>
                    <a:pt x="150" y="17"/>
                    <a:pt x="151" y="18"/>
                    <a:pt x="152" y="19"/>
                  </a:cubicBezTo>
                  <a:cubicBezTo>
                    <a:pt x="153" y="19"/>
                    <a:pt x="153" y="21"/>
                    <a:pt x="153" y="22"/>
                  </a:cubicBezTo>
                  <a:cubicBezTo>
                    <a:pt x="153" y="22"/>
                    <a:pt x="153" y="23"/>
                    <a:pt x="153" y="23"/>
                  </a:cubicBezTo>
                  <a:cubicBezTo>
                    <a:pt x="153" y="23"/>
                    <a:pt x="153" y="24"/>
                    <a:pt x="153" y="24"/>
                  </a:cubicBezTo>
                  <a:lnTo>
                    <a:pt x="141" y="24"/>
                  </a:lnTo>
                  <a:close/>
                  <a:moveTo>
                    <a:pt x="188" y="13"/>
                  </a:moveTo>
                  <a:cubicBezTo>
                    <a:pt x="187" y="13"/>
                    <a:pt x="186" y="13"/>
                    <a:pt x="184" y="12"/>
                  </a:cubicBezTo>
                  <a:cubicBezTo>
                    <a:pt x="183" y="12"/>
                    <a:pt x="182" y="12"/>
                    <a:pt x="180" y="12"/>
                  </a:cubicBezTo>
                  <a:cubicBezTo>
                    <a:pt x="178" y="12"/>
                    <a:pt x="176" y="12"/>
                    <a:pt x="174" y="13"/>
                  </a:cubicBezTo>
                  <a:cubicBezTo>
                    <a:pt x="172" y="14"/>
                    <a:pt x="170" y="15"/>
                    <a:pt x="168" y="17"/>
                  </a:cubicBezTo>
                  <a:cubicBezTo>
                    <a:pt x="167" y="19"/>
                    <a:pt x="166" y="20"/>
                    <a:pt x="165" y="23"/>
                  </a:cubicBezTo>
                  <a:cubicBezTo>
                    <a:pt x="164" y="25"/>
                    <a:pt x="164" y="27"/>
                    <a:pt x="164" y="29"/>
                  </a:cubicBezTo>
                  <a:cubicBezTo>
                    <a:pt x="164" y="32"/>
                    <a:pt x="164" y="34"/>
                    <a:pt x="165" y="36"/>
                  </a:cubicBezTo>
                  <a:cubicBezTo>
                    <a:pt x="166" y="38"/>
                    <a:pt x="168" y="39"/>
                    <a:pt x="169" y="40"/>
                  </a:cubicBezTo>
                  <a:cubicBezTo>
                    <a:pt x="171" y="41"/>
                    <a:pt x="173" y="42"/>
                    <a:pt x="176" y="42"/>
                  </a:cubicBezTo>
                  <a:cubicBezTo>
                    <a:pt x="177" y="42"/>
                    <a:pt x="178" y="41"/>
                    <a:pt x="179" y="41"/>
                  </a:cubicBezTo>
                  <a:cubicBezTo>
                    <a:pt x="181" y="41"/>
                    <a:pt x="182" y="41"/>
                    <a:pt x="183" y="40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5"/>
                    <a:pt x="182" y="35"/>
                    <a:pt x="182" y="35"/>
                  </a:cubicBezTo>
                  <a:cubicBezTo>
                    <a:pt x="181" y="35"/>
                    <a:pt x="180" y="36"/>
                    <a:pt x="180" y="36"/>
                  </a:cubicBezTo>
                  <a:cubicBezTo>
                    <a:pt x="179" y="36"/>
                    <a:pt x="178" y="36"/>
                    <a:pt x="178" y="36"/>
                  </a:cubicBezTo>
                  <a:cubicBezTo>
                    <a:pt x="176" y="36"/>
                    <a:pt x="175" y="36"/>
                    <a:pt x="175" y="35"/>
                  </a:cubicBezTo>
                  <a:cubicBezTo>
                    <a:pt x="174" y="35"/>
                    <a:pt x="173" y="34"/>
                    <a:pt x="173" y="34"/>
                  </a:cubicBezTo>
                  <a:cubicBezTo>
                    <a:pt x="172" y="33"/>
                    <a:pt x="172" y="32"/>
                    <a:pt x="172" y="31"/>
                  </a:cubicBezTo>
                  <a:cubicBezTo>
                    <a:pt x="172" y="30"/>
                    <a:pt x="171" y="29"/>
                    <a:pt x="171" y="29"/>
                  </a:cubicBezTo>
                  <a:cubicBezTo>
                    <a:pt x="171" y="27"/>
                    <a:pt x="172" y="26"/>
                    <a:pt x="172" y="25"/>
                  </a:cubicBezTo>
                  <a:cubicBezTo>
                    <a:pt x="172" y="23"/>
                    <a:pt x="173" y="22"/>
                    <a:pt x="174" y="21"/>
                  </a:cubicBezTo>
                  <a:cubicBezTo>
                    <a:pt x="175" y="20"/>
                    <a:pt x="176" y="19"/>
                    <a:pt x="177" y="19"/>
                  </a:cubicBezTo>
                  <a:cubicBezTo>
                    <a:pt x="178" y="18"/>
                    <a:pt x="179" y="18"/>
                    <a:pt x="181" y="18"/>
                  </a:cubicBezTo>
                  <a:cubicBezTo>
                    <a:pt x="182" y="18"/>
                    <a:pt x="183" y="18"/>
                    <a:pt x="184" y="18"/>
                  </a:cubicBezTo>
                  <a:cubicBezTo>
                    <a:pt x="184" y="18"/>
                    <a:pt x="185" y="19"/>
                    <a:pt x="186" y="19"/>
                  </a:cubicBezTo>
                  <a:lnTo>
                    <a:pt x="188" y="13"/>
                  </a:lnTo>
                  <a:close/>
                  <a:moveTo>
                    <a:pt x="187" y="41"/>
                  </a:moveTo>
                  <a:cubicBezTo>
                    <a:pt x="194" y="41"/>
                    <a:pt x="194" y="41"/>
                    <a:pt x="194" y="41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8" y="26"/>
                    <a:pt x="198" y="25"/>
                    <a:pt x="198" y="24"/>
                  </a:cubicBezTo>
                  <a:cubicBezTo>
                    <a:pt x="199" y="22"/>
                    <a:pt x="199" y="22"/>
                    <a:pt x="200" y="21"/>
                  </a:cubicBezTo>
                  <a:cubicBezTo>
                    <a:pt x="200" y="20"/>
                    <a:pt x="201" y="19"/>
                    <a:pt x="202" y="19"/>
                  </a:cubicBezTo>
                  <a:cubicBezTo>
                    <a:pt x="203" y="18"/>
                    <a:pt x="204" y="18"/>
                    <a:pt x="205" y="18"/>
                  </a:cubicBezTo>
                  <a:cubicBezTo>
                    <a:pt x="206" y="18"/>
                    <a:pt x="207" y="18"/>
                    <a:pt x="207" y="18"/>
                  </a:cubicBezTo>
                  <a:cubicBezTo>
                    <a:pt x="208" y="19"/>
                    <a:pt x="208" y="19"/>
                    <a:pt x="209" y="20"/>
                  </a:cubicBezTo>
                  <a:cubicBezTo>
                    <a:pt x="209" y="20"/>
                    <a:pt x="209" y="21"/>
                    <a:pt x="209" y="22"/>
                  </a:cubicBezTo>
                  <a:cubicBezTo>
                    <a:pt x="209" y="23"/>
                    <a:pt x="209" y="24"/>
                    <a:pt x="209" y="25"/>
                  </a:cubicBezTo>
                  <a:cubicBezTo>
                    <a:pt x="209" y="26"/>
                    <a:pt x="209" y="27"/>
                    <a:pt x="208" y="28"/>
                  </a:cubicBezTo>
                  <a:cubicBezTo>
                    <a:pt x="206" y="41"/>
                    <a:pt x="206" y="41"/>
                    <a:pt x="206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6"/>
                    <a:pt x="216" y="25"/>
                    <a:pt x="217" y="24"/>
                  </a:cubicBezTo>
                  <a:cubicBezTo>
                    <a:pt x="217" y="23"/>
                    <a:pt x="217" y="22"/>
                    <a:pt x="217" y="21"/>
                  </a:cubicBezTo>
                  <a:cubicBezTo>
                    <a:pt x="217" y="19"/>
                    <a:pt x="217" y="18"/>
                    <a:pt x="216" y="16"/>
                  </a:cubicBezTo>
                  <a:cubicBezTo>
                    <a:pt x="215" y="15"/>
                    <a:pt x="214" y="14"/>
                    <a:pt x="213" y="13"/>
                  </a:cubicBezTo>
                  <a:cubicBezTo>
                    <a:pt x="211" y="12"/>
                    <a:pt x="210" y="12"/>
                    <a:pt x="208" y="12"/>
                  </a:cubicBezTo>
                  <a:cubicBezTo>
                    <a:pt x="207" y="12"/>
                    <a:pt x="206" y="12"/>
                    <a:pt x="205" y="13"/>
                  </a:cubicBezTo>
                  <a:cubicBezTo>
                    <a:pt x="204" y="13"/>
                    <a:pt x="203" y="13"/>
                    <a:pt x="202" y="14"/>
                  </a:cubicBezTo>
                  <a:cubicBezTo>
                    <a:pt x="201" y="14"/>
                    <a:pt x="200" y="15"/>
                    <a:pt x="200" y="15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187" y="41"/>
                  </a:lnTo>
                  <a:close/>
                  <a:moveTo>
                    <a:pt x="221" y="41"/>
                  </a:moveTo>
                  <a:cubicBezTo>
                    <a:pt x="228" y="41"/>
                    <a:pt x="228" y="41"/>
                    <a:pt x="228" y="41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31" y="26"/>
                    <a:pt x="231" y="25"/>
                    <a:pt x="232" y="24"/>
                  </a:cubicBezTo>
                  <a:cubicBezTo>
                    <a:pt x="232" y="22"/>
                    <a:pt x="233" y="22"/>
                    <a:pt x="233" y="21"/>
                  </a:cubicBezTo>
                  <a:cubicBezTo>
                    <a:pt x="234" y="20"/>
                    <a:pt x="235" y="19"/>
                    <a:pt x="236" y="19"/>
                  </a:cubicBezTo>
                  <a:cubicBezTo>
                    <a:pt x="236" y="18"/>
                    <a:pt x="237" y="18"/>
                    <a:pt x="239" y="18"/>
                  </a:cubicBezTo>
                  <a:cubicBezTo>
                    <a:pt x="240" y="18"/>
                    <a:pt x="240" y="18"/>
                    <a:pt x="241" y="18"/>
                  </a:cubicBezTo>
                  <a:cubicBezTo>
                    <a:pt x="241" y="19"/>
                    <a:pt x="242" y="19"/>
                    <a:pt x="242" y="20"/>
                  </a:cubicBezTo>
                  <a:cubicBezTo>
                    <a:pt x="243" y="20"/>
                    <a:pt x="243" y="21"/>
                    <a:pt x="243" y="22"/>
                  </a:cubicBezTo>
                  <a:cubicBezTo>
                    <a:pt x="243" y="23"/>
                    <a:pt x="243" y="24"/>
                    <a:pt x="242" y="25"/>
                  </a:cubicBezTo>
                  <a:cubicBezTo>
                    <a:pt x="242" y="26"/>
                    <a:pt x="242" y="27"/>
                    <a:pt x="242" y="28"/>
                  </a:cubicBezTo>
                  <a:cubicBezTo>
                    <a:pt x="239" y="41"/>
                    <a:pt x="239" y="41"/>
                    <a:pt x="239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9" y="27"/>
                    <a:pt x="249" y="27"/>
                    <a:pt x="249" y="27"/>
                  </a:cubicBezTo>
                  <a:cubicBezTo>
                    <a:pt x="250" y="26"/>
                    <a:pt x="250" y="25"/>
                    <a:pt x="250" y="24"/>
                  </a:cubicBezTo>
                  <a:cubicBezTo>
                    <a:pt x="250" y="23"/>
                    <a:pt x="250" y="22"/>
                    <a:pt x="250" y="21"/>
                  </a:cubicBezTo>
                  <a:cubicBezTo>
                    <a:pt x="250" y="19"/>
                    <a:pt x="250" y="18"/>
                    <a:pt x="249" y="16"/>
                  </a:cubicBezTo>
                  <a:cubicBezTo>
                    <a:pt x="249" y="15"/>
                    <a:pt x="247" y="14"/>
                    <a:pt x="246" y="13"/>
                  </a:cubicBezTo>
                  <a:cubicBezTo>
                    <a:pt x="245" y="12"/>
                    <a:pt x="243" y="12"/>
                    <a:pt x="241" y="12"/>
                  </a:cubicBezTo>
                  <a:cubicBezTo>
                    <a:pt x="240" y="12"/>
                    <a:pt x="239" y="12"/>
                    <a:pt x="238" y="13"/>
                  </a:cubicBezTo>
                  <a:cubicBezTo>
                    <a:pt x="237" y="13"/>
                    <a:pt x="236" y="13"/>
                    <a:pt x="235" y="14"/>
                  </a:cubicBezTo>
                  <a:cubicBezTo>
                    <a:pt x="235" y="14"/>
                    <a:pt x="234" y="15"/>
                    <a:pt x="233" y="15"/>
                  </a:cubicBezTo>
                  <a:cubicBezTo>
                    <a:pt x="233" y="15"/>
                    <a:pt x="233" y="15"/>
                    <a:pt x="233" y="15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26" y="13"/>
                    <a:pt x="226" y="13"/>
                    <a:pt x="226" y="13"/>
                  </a:cubicBezTo>
                  <a:cubicBezTo>
                    <a:pt x="226" y="13"/>
                    <a:pt x="226" y="14"/>
                    <a:pt x="226" y="14"/>
                  </a:cubicBezTo>
                  <a:cubicBezTo>
                    <a:pt x="226" y="15"/>
                    <a:pt x="226" y="16"/>
                    <a:pt x="226" y="17"/>
                  </a:cubicBezTo>
                  <a:lnTo>
                    <a:pt x="221" y="41"/>
                  </a:lnTo>
                  <a:close/>
                  <a:moveTo>
                    <a:pt x="269" y="36"/>
                  </a:moveTo>
                  <a:cubicBezTo>
                    <a:pt x="267" y="36"/>
                    <a:pt x="266" y="36"/>
                    <a:pt x="265" y="35"/>
                  </a:cubicBezTo>
                  <a:cubicBezTo>
                    <a:pt x="264" y="34"/>
                    <a:pt x="264" y="34"/>
                    <a:pt x="263" y="33"/>
                  </a:cubicBezTo>
                  <a:cubicBezTo>
                    <a:pt x="263" y="32"/>
                    <a:pt x="263" y="30"/>
                    <a:pt x="263" y="29"/>
                  </a:cubicBezTo>
                  <a:cubicBezTo>
                    <a:pt x="263" y="28"/>
                    <a:pt x="263" y="27"/>
                    <a:pt x="263" y="26"/>
                  </a:cubicBezTo>
                  <a:cubicBezTo>
                    <a:pt x="263" y="25"/>
                    <a:pt x="264" y="24"/>
                    <a:pt x="264" y="23"/>
                  </a:cubicBezTo>
                  <a:cubicBezTo>
                    <a:pt x="265" y="22"/>
                    <a:pt x="265" y="21"/>
                    <a:pt x="266" y="20"/>
                  </a:cubicBezTo>
                  <a:cubicBezTo>
                    <a:pt x="267" y="20"/>
                    <a:pt x="267" y="19"/>
                    <a:pt x="268" y="18"/>
                  </a:cubicBezTo>
                  <a:cubicBezTo>
                    <a:pt x="269" y="18"/>
                    <a:pt x="270" y="18"/>
                    <a:pt x="271" y="18"/>
                  </a:cubicBezTo>
                  <a:cubicBezTo>
                    <a:pt x="273" y="18"/>
                    <a:pt x="273" y="18"/>
                    <a:pt x="274" y="18"/>
                  </a:cubicBezTo>
                  <a:cubicBezTo>
                    <a:pt x="275" y="19"/>
                    <a:pt x="275" y="19"/>
                    <a:pt x="276" y="20"/>
                  </a:cubicBezTo>
                  <a:cubicBezTo>
                    <a:pt x="276" y="20"/>
                    <a:pt x="277" y="21"/>
                    <a:pt x="277" y="22"/>
                  </a:cubicBezTo>
                  <a:cubicBezTo>
                    <a:pt x="277" y="23"/>
                    <a:pt x="277" y="24"/>
                    <a:pt x="277" y="24"/>
                  </a:cubicBezTo>
                  <a:cubicBezTo>
                    <a:pt x="277" y="25"/>
                    <a:pt x="277" y="26"/>
                    <a:pt x="277" y="28"/>
                  </a:cubicBezTo>
                  <a:cubicBezTo>
                    <a:pt x="277" y="29"/>
                    <a:pt x="276" y="30"/>
                    <a:pt x="276" y="31"/>
                  </a:cubicBezTo>
                  <a:cubicBezTo>
                    <a:pt x="275" y="32"/>
                    <a:pt x="275" y="32"/>
                    <a:pt x="274" y="33"/>
                  </a:cubicBezTo>
                  <a:cubicBezTo>
                    <a:pt x="273" y="34"/>
                    <a:pt x="273" y="35"/>
                    <a:pt x="272" y="35"/>
                  </a:cubicBezTo>
                  <a:cubicBezTo>
                    <a:pt x="271" y="36"/>
                    <a:pt x="270" y="36"/>
                    <a:pt x="269" y="36"/>
                  </a:cubicBezTo>
                  <a:moveTo>
                    <a:pt x="272" y="12"/>
                  </a:moveTo>
                  <a:cubicBezTo>
                    <a:pt x="269" y="12"/>
                    <a:pt x="267" y="12"/>
                    <a:pt x="265" y="13"/>
                  </a:cubicBezTo>
                  <a:cubicBezTo>
                    <a:pt x="263" y="14"/>
                    <a:pt x="261" y="15"/>
                    <a:pt x="260" y="17"/>
                  </a:cubicBezTo>
                  <a:cubicBezTo>
                    <a:pt x="258" y="18"/>
                    <a:pt x="257" y="20"/>
                    <a:pt x="256" y="22"/>
                  </a:cubicBezTo>
                  <a:cubicBezTo>
                    <a:pt x="256" y="24"/>
                    <a:pt x="255" y="26"/>
                    <a:pt x="255" y="29"/>
                  </a:cubicBezTo>
                  <a:cubicBezTo>
                    <a:pt x="255" y="31"/>
                    <a:pt x="256" y="34"/>
                    <a:pt x="257" y="36"/>
                  </a:cubicBezTo>
                  <a:cubicBezTo>
                    <a:pt x="258" y="37"/>
                    <a:pt x="259" y="39"/>
                    <a:pt x="261" y="40"/>
                  </a:cubicBezTo>
                  <a:cubicBezTo>
                    <a:pt x="263" y="41"/>
                    <a:pt x="265" y="42"/>
                    <a:pt x="268" y="42"/>
                  </a:cubicBezTo>
                  <a:cubicBezTo>
                    <a:pt x="270" y="42"/>
                    <a:pt x="273" y="41"/>
                    <a:pt x="275" y="40"/>
                  </a:cubicBezTo>
                  <a:cubicBezTo>
                    <a:pt x="277" y="39"/>
                    <a:pt x="279" y="38"/>
                    <a:pt x="280" y="37"/>
                  </a:cubicBezTo>
                  <a:cubicBezTo>
                    <a:pt x="282" y="35"/>
                    <a:pt x="283" y="33"/>
                    <a:pt x="284" y="31"/>
                  </a:cubicBezTo>
                  <a:cubicBezTo>
                    <a:pt x="284" y="29"/>
                    <a:pt x="285" y="27"/>
                    <a:pt x="285" y="24"/>
                  </a:cubicBezTo>
                  <a:cubicBezTo>
                    <a:pt x="285" y="22"/>
                    <a:pt x="284" y="21"/>
                    <a:pt x="284" y="19"/>
                  </a:cubicBezTo>
                  <a:cubicBezTo>
                    <a:pt x="283" y="18"/>
                    <a:pt x="282" y="16"/>
                    <a:pt x="281" y="15"/>
                  </a:cubicBezTo>
                  <a:cubicBezTo>
                    <a:pt x="280" y="14"/>
                    <a:pt x="279" y="13"/>
                    <a:pt x="277" y="13"/>
                  </a:cubicBezTo>
                  <a:cubicBezTo>
                    <a:pt x="275" y="12"/>
                    <a:pt x="274" y="12"/>
                    <a:pt x="272" y="12"/>
                  </a:cubicBezTo>
                  <a:moveTo>
                    <a:pt x="287" y="41"/>
                  </a:moveTo>
                  <a:cubicBezTo>
                    <a:pt x="295" y="41"/>
                    <a:pt x="295" y="41"/>
                    <a:pt x="295" y="41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287" y="41"/>
                  </a:lnTo>
                  <a:close/>
                  <a:moveTo>
                    <a:pt x="317" y="36"/>
                  </a:moveTo>
                  <a:cubicBezTo>
                    <a:pt x="316" y="36"/>
                    <a:pt x="315" y="36"/>
                    <a:pt x="314" y="35"/>
                  </a:cubicBezTo>
                  <a:cubicBezTo>
                    <a:pt x="313" y="34"/>
                    <a:pt x="312" y="34"/>
                    <a:pt x="312" y="33"/>
                  </a:cubicBezTo>
                  <a:cubicBezTo>
                    <a:pt x="312" y="32"/>
                    <a:pt x="311" y="30"/>
                    <a:pt x="311" y="29"/>
                  </a:cubicBezTo>
                  <a:cubicBezTo>
                    <a:pt x="311" y="28"/>
                    <a:pt x="312" y="27"/>
                    <a:pt x="312" y="26"/>
                  </a:cubicBezTo>
                  <a:cubicBezTo>
                    <a:pt x="312" y="25"/>
                    <a:pt x="312" y="24"/>
                    <a:pt x="313" y="23"/>
                  </a:cubicBezTo>
                  <a:cubicBezTo>
                    <a:pt x="313" y="22"/>
                    <a:pt x="314" y="21"/>
                    <a:pt x="315" y="20"/>
                  </a:cubicBezTo>
                  <a:cubicBezTo>
                    <a:pt x="315" y="20"/>
                    <a:pt x="316" y="19"/>
                    <a:pt x="317" y="18"/>
                  </a:cubicBezTo>
                  <a:cubicBezTo>
                    <a:pt x="318" y="18"/>
                    <a:pt x="319" y="18"/>
                    <a:pt x="320" y="18"/>
                  </a:cubicBezTo>
                  <a:cubicBezTo>
                    <a:pt x="321" y="18"/>
                    <a:pt x="322" y="18"/>
                    <a:pt x="323" y="18"/>
                  </a:cubicBezTo>
                  <a:cubicBezTo>
                    <a:pt x="324" y="19"/>
                    <a:pt x="324" y="19"/>
                    <a:pt x="325" y="20"/>
                  </a:cubicBezTo>
                  <a:cubicBezTo>
                    <a:pt x="325" y="20"/>
                    <a:pt x="325" y="21"/>
                    <a:pt x="326" y="22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5"/>
                    <a:pt x="326" y="26"/>
                    <a:pt x="325" y="28"/>
                  </a:cubicBezTo>
                  <a:cubicBezTo>
                    <a:pt x="325" y="29"/>
                    <a:pt x="325" y="30"/>
                    <a:pt x="324" y="31"/>
                  </a:cubicBezTo>
                  <a:cubicBezTo>
                    <a:pt x="324" y="32"/>
                    <a:pt x="323" y="32"/>
                    <a:pt x="323" y="33"/>
                  </a:cubicBezTo>
                  <a:cubicBezTo>
                    <a:pt x="322" y="34"/>
                    <a:pt x="321" y="35"/>
                    <a:pt x="320" y="35"/>
                  </a:cubicBezTo>
                  <a:cubicBezTo>
                    <a:pt x="319" y="36"/>
                    <a:pt x="318" y="36"/>
                    <a:pt x="317" y="36"/>
                  </a:cubicBezTo>
                  <a:moveTo>
                    <a:pt x="321" y="12"/>
                  </a:moveTo>
                  <a:cubicBezTo>
                    <a:pt x="318" y="12"/>
                    <a:pt x="316" y="12"/>
                    <a:pt x="314" y="13"/>
                  </a:cubicBezTo>
                  <a:cubicBezTo>
                    <a:pt x="312" y="14"/>
                    <a:pt x="310" y="15"/>
                    <a:pt x="309" y="17"/>
                  </a:cubicBezTo>
                  <a:cubicBezTo>
                    <a:pt x="307" y="18"/>
                    <a:pt x="306" y="20"/>
                    <a:pt x="305" y="22"/>
                  </a:cubicBezTo>
                  <a:cubicBezTo>
                    <a:pt x="304" y="24"/>
                    <a:pt x="304" y="26"/>
                    <a:pt x="304" y="29"/>
                  </a:cubicBezTo>
                  <a:cubicBezTo>
                    <a:pt x="304" y="31"/>
                    <a:pt x="304" y="34"/>
                    <a:pt x="305" y="36"/>
                  </a:cubicBezTo>
                  <a:cubicBezTo>
                    <a:pt x="306" y="37"/>
                    <a:pt x="308" y="39"/>
                    <a:pt x="310" y="40"/>
                  </a:cubicBezTo>
                  <a:cubicBezTo>
                    <a:pt x="312" y="41"/>
                    <a:pt x="314" y="42"/>
                    <a:pt x="317" y="42"/>
                  </a:cubicBezTo>
                  <a:cubicBezTo>
                    <a:pt x="319" y="42"/>
                    <a:pt x="321" y="41"/>
                    <a:pt x="323" y="40"/>
                  </a:cubicBezTo>
                  <a:cubicBezTo>
                    <a:pt x="326" y="39"/>
                    <a:pt x="327" y="38"/>
                    <a:pt x="329" y="37"/>
                  </a:cubicBezTo>
                  <a:cubicBezTo>
                    <a:pt x="330" y="35"/>
                    <a:pt x="331" y="33"/>
                    <a:pt x="332" y="31"/>
                  </a:cubicBezTo>
                  <a:cubicBezTo>
                    <a:pt x="333" y="29"/>
                    <a:pt x="333" y="27"/>
                    <a:pt x="333" y="24"/>
                  </a:cubicBezTo>
                  <a:cubicBezTo>
                    <a:pt x="333" y="22"/>
                    <a:pt x="333" y="21"/>
                    <a:pt x="332" y="19"/>
                  </a:cubicBezTo>
                  <a:cubicBezTo>
                    <a:pt x="332" y="18"/>
                    <a:pt x="331" y="16"/>
                    <a:pt x="330" y="15"/>
                  </a:cubicBezTo>
                  <a:cubicBezTo>
                    <a:pt x="329" y="14"/>
                    <a:pt x="327" y="13"/>
                    <a:pt x="326" y="13"/>
                  </a:cubicBezTo>
                  <a:cubicBezTo>
                    <a:pt x="324" y="12"/>
                    <a:pt x="322" y="12"/>
                    <a:pt x="321" y="12"/>
                  </a:cubicBezTo>
                  <a:moveTo>
                    <a:pt x="335" y="51"/>
                  </a:moveTo>
                  <a:cubicBezTo>
                    <a:pt x="337" y="52"/>
                    <a:pt x="339" y="52"/>
                    <a:pt x="341" y="53"/>
                  </a:cubicBezTo>
                  <a:cubicBezTo>
                    <a:pt x="343" y="53"/>
                    <a:pt x="345" y="53"/>
                    <a:pt x="347" y="53"/>
                  </a:cubicBezTo>
                  <a:cubicBezTo>
                    <a:pt x="349" y="53"/>
                    <a:pt x="351" y="53"/>
                    <a:pt x="353" y="52"/>
                  </a:cubicBezTo>
                  <a:cubicBezTo>
                    <a:pt x="355" y="51"/>
                    <a:pt x="357" y="50"/>
                    <a:pt x="358" y="49"/>
                  </a:cubicBezTo>
                  <a:cubicBezTo>
                    <a:pt x="359" y="48"/>
                    <a:pt x="360" y="46"/>
                    <a:pt x="361" y="44"/>
                  </a:cubicBezTo>
                  <a:cubicBezTo>
                    <a:pt x="362" y="42"/>
                    <a:pt x="362" y="40"/>
                    <a:pt x="363" y="38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6"/>
                    <a:pt x="368" y="15"/>
                    <a:pt x="368" y="14"/>
                  </a:cubicBezTo>
                  <a:cubicBezTo>
                    <a:pt x="368" y="14"/>
                    <a:pt x="368" y="13"/>
                    <a:pt x="368" y="13"/>
                  </a:cubicBezTo>
                  <a:cubicBezTo>
                    <a:pt x="361" y="13"/>
                    <a:pt x="361" y="13"/>
                    <a:pt x="361" y="13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60" y="16"/>
                    <a:pt x="359" y="15"/>
                    <a:pt x="358" y="14"/>
                  </a:cubicBezTo>
                  <a:cubicBezTo>
                    <a:pt x="357" y="14"/>
                    <a:pt x="356" y="13"/>
                    <a:pt x="355" y="13"/>
                  </a:cubicBezTo>
                  <a:cubicBezTo>
                    <a:pt x="354" y="12"/>
                    <a:pt x="353" y="12"/>
                    <a:pt x="352" y="12"/>
                  </a:cubicBezTo>
                  <a:cubicBezTo>
                    <a:pt x="350" y="12"/>
                    <a:pt x="348" y="12"/>
                    <a:pt x="347" y="13"/>
                  </a:cubicBezTo>
                  <a:cubicBezTo>
                    <a:pt x="345" y="14"/>
                    <a:pt x="344" y="14"/>
                    <a:pt x="343" y="16"/>
                  </a:cubicBezTo>
                  <a:cubicBezTo>
                    <a:pt x="341" y="17"/>
                    <a:pt x="341" y="18"/>
                    <a:pt x="340" y="19"/>
                  </a:cubicBezTo>
                  <a:cubicBezTo>
                    <a:pt x="339" y="21"/>
                    <a:pt x="338" y="22"/>
                    <a:pt x="338" y="24"/>
                  </a:cubicBezTo>
                  <a:cubicBezTo>
                    <a:pt x="338" y="26"/>
                    <a:pt x="337" y="27"/>
                    <a:pt x="337" y="29"/>
                  </a:cubicBezTo>
                  <a:cubicBezTo>
                    <a:pt x="337" y="31"/>
                    <a:pt x="338" y="32"/>
                    <a:pt x="338" y="33"/>
                  </a:cubicBezTo>
                  <a:cubicBezTo>
                    <a:pt x="338" y="35"/>
                    <a:pt x="339" y="36"/>
                    <a:pt x="340" y="37"/>
                  </a:cubicBezTo>
                  <a:cubicBezTo>
                    <a:pt x="340" y="38"/>
                    <a:pt x="341" y="39"/>
                    <a:pt x="343" y="40"/>
                  </a:cubicBezTo>
                  <a:cubicBezTo>
                    <a:pt x="344" y="41"/>
                    <a:pt x="345" y="41"/>
                    <a:pt x="347" y="41"/>
                  </a:cubicBezTo>
                  <a:cubicBezTo>
                    <a:pt x="349" y="41"/>
                    <a:pt x="350" y="41"/>
                    <a:pt x="351" y="40"/>
                  </a:cubicBezTo>
                  <a:cubicBezTo>
                    <a:pt x="352" y="40"/>
                    <a:pt x="353" y="39"/>
                    <a:pt x="354" y="38"/>
                  </a:cubicBezTo>
                  <a:cubicBezTo>
                    <a:pt x="355" y="38"/>
                    <a:pt x="356" y="37"/>
                    <a:pt x="357" y="36"/>
                  </a:cubicBezTo>
                  <a:cubicBezTo>
                    <a:pt x="357" y="36"/>
                    <a:pt x="357" y="36"/>
                    <a:pt x="357" y="36"/>
                  </a:cubicBezTo>
                  <a:cubicBezTo>
                    <a:pt x="356" y="37"/>
                    <a:pt x="356" y="38"/>
                    <a:pt x="356" y="39"/>
                  </a:cubicBezTo>
                  <a:cubicBezTo>
                    <a:pt x="355" y="40"/>
                    <a:pt x="355" y="41"/>
                    <a:pt x="354" y="42"/>
                  </a:cubicBezTo>
                  <a:cubicBezTo>
                    <a:pt x="354" y="43"/>
                    <a:pt x="353" y="44"/>
                    <a:pt x="353" y="45"/>
                  </a:cubicBezTo>
                  <a:cubicBezTo>
                    <a:pt x="352" y="46"/>
                    <a:pt x="351" y="46"/>
                    <a:pt x="350" y="47"/>
                  </a:cubicBezTo>
                  <a:cubicBezTo>
                    <a:pt x="349" y="47"/>
                    <a:pt x="348" y="47"/>
                    <a:pt x="346" y="47"/>
                  </a:cubicBezTo>
                  <a:cubicBezTo>
                    <a:pt x="345" y="47"/>
                    <a:pt x="344" y="47"/>
                    <a:pt x="343" y="47"/>
                  </a:cubicBezTo>
                  <a:cubicBezTo>
                    <a:pt x="342" y="47"/>
                    <a:pt x="341" y="47"/>
                    <a:pt x="340" y="46"/>
                  </a:cubicBezTo>
                  <a:cubicBezTo>
                    <a:pt x="339" y="46"/>
                    <a:pt x="338" y="46"/>
                    <a:pt x="337" y="45"/>
                  </a:cubicBezTo>
                  <a:lnTo>
                    <a:pt x="335" y="51"/>
                  </a:lnTo>
                  <a:close/>
                  <a:moveTo>
                    <a:pt x="358" y="24"/>
                  </a:moveTo>
                  <a:cubicBezTo>
                    <a:pt x="358" y="25"/>
                    <a:pt x="358" y="26"/>
                    <a:pt x="358" y="27"/>
                  </a:cubicBezTo>
                  <a:cubicBezTo>
                    <a:pt x="357" y="28"/>
                    <a:pt x="357" y="29"/>
                    <a:pt x="357" y="30"/>
                  </a:cubicBezTo>
                  <a:cubicBezTo>
                    <a:pt x="356" y="31"/>
                    <a:pt x="356" y="32"/>
                    <a:pt x="355" y="33"/>
                  </a:cubicBezTo>
                  <a:cubicBezTo>
                    <a:pt x="354" y="33"/>
                    <a:pt x="354" y="34"/>
                    <a:pt x="353" y="35"/>
                  </a:cubicBezTo>
                  <a:cubicBezTo>
                    <a:pt x="352" y="35"/>
                    <a:pt x="351" y="35"/>
                    <a:pt x="350" y="35"/>
                  </a:cubicBezTo>
                  <a:cubicBezTo>
                    <a:pt x="349" y="35"/>
                    <a:pt x="348" y="35"/>
                    <a:pt x="347" y="34"/>
                  </a:cubicBezTo>
                  <a:cubicBezTo>
                    <a:pt x="346" y="34"/>
                    <a:pt x="346" y="33"/>
                    <a:pt x="345" y="32"/>
                  </a:cubicBezTo>
                  <a:cubicBezTo>
                    <a:pt x="345" y="31"/>
                    <a:pt x="345" y="30"/>
                    <a:pt x="345" y="29"/>
                  </a:cubicBezTo>
                  <a:cubicBezTo>
                    <a:pt x="345" y="28"/>
                    <a:pt x="345" y="27"/>
                    <a:pt x="345" y="26"/>
                  </a:cubicBezTo>
                  <a:cubicBezTo>
                    <a:pt x="345" y="25"/>
                    <a:pt x="346" y="24"/>
                    <a:pt x="346" y="23"/>
                  </a:cubicBezTo>
                  <a:cubicBezTo>
                    <a:pt x="347" y="22"/>
                    <a:pt x="347" y="21"/>
                    <a:pt x="348" y="20"/>
                  </a:cubicBezTo>
                  <a:cubicBezTo>
                    <a:pt x="348" y="20"/>
                    <a:pt x="349" y="19"/>
                    <a:pt x="350" y="18"/>
                  </a:cubicBezTo>
                  <a:cubicBezTo>
                    <a:pt x="351" y="18"/>
                    <a:pt x="352" y="18"/>
                    <a:pt x="353" y="18"/>
                  </a:cubicBezTo>
                  <a:cubicBezTo>
                    <a:pt x="354" y="18"/>
                    <a:pt x="355" y="18"/>
                    <a:pt x="356" y="19"/>
                  </a:cubicBezTo>
                  <a:cubicBezTo>
                    <a:pt x="356" y="19"/>
                    <a:pt x="357" y="20"/>
                    <a:pt x="357" y="21"/>
                  </a:cubicBezTo>
                  <a:cubicBezTo>
                    <a:pt x="358" y="22"/>
                    <a:pt x="358" y="23"/>
                    <a:pt x="358" y="24"/>
                  </a:cubicBezTo>
                  <a:moveTo>
                    <a:pt x="372" y="13"/>
                  </a:moveTo>
                  <a:cubicBezTo>
                    <a:pt x="377" y="42"/>
                    <a:pt x="377" y="42"/>
                    <a:pt x="377" y="42"/>
                  </a:cubicBezTo>
                  <a:cubicBezTo>
                    <a:pt x="376" y="44"/>
                    <a:pt x="375" y="45"/>
                    <a:pt x="375" y="45"/>
                  </a:cubicBezTo>
                  <a:cubicBezTo>
                    <a:pt x="374" y="46"/>
                    <a:pt x="373" y="47"/>
                    <a:pt x="373" y="47"/>
                  </a:cubicBezTo>
                  <a:cubicBezTo>
                    <a:pt x="372" y="47"/>
                    <a:pt x="371" y="47"/>
                    <a:pt x="371" y="47"/>
                  </a:cubicBezTo>
                  <a:cubicBezTo>
                    <a:pt x="370" y="47"/>
                    <a:pt x="369" y="47"/>
                    <a:pt x="369" y="47"/>
                  </a:cubicBezTo>
                  <a:cubicBezTo>
                    <a:pt x="368" y="47"/>
                    <a:pt x="368" y="47"/>
                    <a:pt x="367" y="47"/>
                  </a:cubicBezTo>
                  <a:cubicBezTo>
                    <a:pt x="366" y="52"/>
                    <a:pt x="366" y="52"/>
                    <a:pt x="366" y="52"/>
                  </a:cubicBezTo>
                  <a:cubicBezTo>
                    <a:pt x="367" y="53"/>
                    <a:pt x="368" y="53"/>
                    <a:pt x="369" y="53"/>
                  </a:cubicBezTo>
                  <a:cubicBezTo>
                    <a:pt x="369" y="53"/>
                    <a:pt x="370" y="53"/>
                    <a:pt x="371" y="53"/>
                  </a:cubicBezTo>
                  <a:cubicBezTo>
                    <a:pt x="373" y="53"/>
                    <a:pt x="374" y="53"/>
                    <a:pt x="375" y="52"/>
                  </a:cubicBezTo>
                  <a:cubicBezTo>
                    <a:pt x="377" y="52"/>
                    <a:pt x="378" y="51"/>
                    <a:pt x="378" y="51"/>
                  </a:cubicBezTo>
                  <a:cubicBezTo>
                    <a:pt x="379" y="50"/>
                    <a:pt x="380" y="49"/>
                    <a:pt x="381" y="48"/>
                  </a:cubicBezTo>
                  <a:cubicBezTo>
                    <a:pt x="381" y="47"/>
                    <a:pt x="382" y="46"/>
                    <a:pt x="383" y="45"/>
                  </a:cubicBezTo>
                  <a:cubicBezTo>
                    <a:pt x="402" y="13"/>
                    <a:pt x="402" y="13"/>
                    <a:pt x="402" y="13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0" y="13"/>
                    <a:pt x="380" y="13"/>
                    <a:pt x="380" y="13"/>
                  </a:cubicBezTo>
                  <a:lnTo>
                    <a:pt x="372" y="13"/>
                  </a:lnTo>
                  <a:close/>
                  <a:moveTo>
                    <a:pt x="445" y="4"/>
                  </a:moveTo>
                  <a:cubicBezTo>
                    <a:pt x="443" y="3"/>
                    <a:pt x="441" y="3"/>
                    <a:pt x="440" y="2"/>
                  </a:cubicBezTo>
                  <a:cubicBezTo>
                    <a:pt x="438" y="2"/>
                    <a:pt x="436" y="2"/>
                    <a:pt x="435" y="2"/>
                  </a:cubicBezTo>
                  <a:cubicBezTo>
                    <a:pt x="433" y="2"/>
                    <a:pt x="432" y="2"/>
                    <a:pt x="430" y="2"/>
                  </a:cubicBezTo>
                  <a:cubicBezTo>
                    <a:pt x="429" y="3"/>
                    <a:pt x="428" y="3"/>
                    <a:pt x="426" y="4"/>
                  </a:cubicBezTo>
                  <a:cubicBezTo>
                    <a:pt x="425" y="4"/>
                    <a:pt x="424" y="5"/>
                    <a:pt x="423" y="6"/>
                  </a:cubicBezTo>
                  <a:cubicBezTo>
                    <a:pt x="422" y="7"/>
                    <a:pt x="422" y="8"/>
                    <a:pt x="421" y="9"/>
                  </a:cubicBezTo>
                  <a:cubicBezTo>
                    <a:pt x="421" y="11"/>
                    <a:pt x="420" y="12"/>
                    <a:pt x="420" y="14"/>
                  </a:cubicBezTo>
                  <a:cubicBezTo>
                    <a:pt x="420" y="15"/>
                    <a:pt x="421" y="16"/>
                    <a:pt x="421" y="17"/>
                  </a:cubicBezTo>
                  <a:cubicBezTo>
                    <a:pt x="422" y="18"/>
                    <a:pt x="422" y="19"/>
                    <a:pt x="423" y="20"/>
                  </a:cubicBezTo>
                  <a:cubicBezTo>
                    <a:pt x="424" y="21"/>
                    <a:pt x="425" y="21"/>
                    <a:pt x="425" y="22"/>
                  </a:cubicBezTo>
                  <a:cubicBezTo>
                    <a:pt x="426" y="23"/>
                    <a:pt x="427" y="23"/>
                    <a:pt x="428" y="24"/>
                  </a:cubicBezTo>
                  <a:cubicBezTo>
                    <a:pt x="429" y="24"/>
                    <a:pt x="430" y="25"/>
                    <a:pt x="431" y="25"/>
                  </a:cubicBezTo>
                  <a:cubicBezTo>
                    <a:pt x="432" y="26"/>
                    <a:pt x="432" y="26"/>
                    <a:pt x="433" y="27"/>
                  </a:cubicBezTo>
                  <a:cubicBezTo>
                    <a:pt x="433" y="28"/>
                    <a:pt x="433" y="29"/>
                    <a:pt x="433" y="30"/>
                  </a:cubicBezTo>
                  <a:cubicBezTo>
                    <a:pt x="433" y="31"/>
                    <a:pt x="433" y="31"/>
                    <a:pt x="433" y="32"/>
                  </a:cubicBezTo>
                  <a:cubicBezTo>
                    <a:pt x="432" y="33"/>
                    <a:pt x="432" y="34"/>
                    <a:pt x="431" y="34"/>
                  </a:cubicBezTo>
                  <a:cubicBezTo>
                    <a:pt x="430" y="35"/>
                    <a:pt x="430" y="35"/>
                    <a:pt x="429" y="35"/>
                  </a:cubicBezTo>
                  <a:cubicBezTo>
                    <a:pt x="428" y="35"/>
                    <a:pt x="427" y="36"/>
                    <a:pt x="426" y="36"/>
                  </a:cubicBezTo>
                  <a:cubicBezTo>
                    <a:pt x="425" y="36"/>
                    <a:pt x="424" y="35"/>
                    <a:pt x="423" y="35"/>
                  </a:cubicBezTo>
                  <a:cubicBezTo>
                    <a:pt x="422" y="35"/>
                    <a:pt x="421" y="35"/>
                    <a:pt x="420" y="34"/>
                  </a:cubicBezTo>
                  <a:cubicBezTo>
                    <a:pt x="419" y="34"/>
                    <a:pt x="418" y="33"/>
                    <a:pt x="417" y="33"/>
                  </a:cubicBezTo>
                  <a:cubicBezTo>
                    <a:pt x="415" y="39"/>
                    <a:pt x="415" y="39"/>
                    <a:pt x="415" y="39"/>
                  </a:cubicBezTo>
                  <a:cubicBezTo>
                    <a:pt x="417" y="40"/>
                    <a:pt x="418" y="41"/>
                    <a:pt x="420" y="41"/>
                  </a:cubicBezTo>
                  <a:cubicBezTo>
                    <a:pt x="422" y="41"/>
                    <a:pt x="424" y="42"/>
                    <a:pt x="426" y="42"/>
                  </a:cubicBezTo>
                  <a:cubicBezTo>
                    <a:pt x="427" y="42"/>
                    <a:pt x="429" y="41"/>
                    <a:pt x="431" y="41"/>
                  </a:cubicBezTo>
                  <a:cubicBezTo>
                    <a:pt x="432" y="41"/>
                    <a:pt x="434" y="40"/>
                    <a:pt x="435" y="40"/>
                  </a:cubicBezTo>
                  <a:cubicBezTo>
                    <a:pt x="436" y="39"/>
                    <a:pt x="437" y="38"/>
                    <a:pt x="438" y="37"/>
                  </a:cubicBezTo>
                  <a:cubicBezTo>
                    <a:pt x="439" y="36"/>
                    <a:pt x="440" y="35"/>
                    <a:pt x="441" y="34"/>
                  </a:cubicBezTo>
                  <a:cubicBezTo>
                    <a:pt x="441" y="32"/>
                    <a:pt x="441" y="31"/>
                    <a:pt x="441" y="29"/>
                  </a:cubicBezTo>
                  <a:cubicBezTo>
                    <a:pt x="441" y="27"/>
                    <a:pt x="441" y="26"/>
                    <a:pt x="441" y="25"/>
                  </a:cubicBezTo>
                  <a:cubicBezTo>
                    <a:pt x="440" y="24"/>
                    <a:pt x="440" y="23"/>
                    <a:pt x="439" y="22"/>
                  </a:cubicBezTo>
                  <a:cubicBezTo>
                    <a:pt x="438" y="21"/>
                    <a:pt x="437" y="20"/>
                    <a:pt x="436" y="20"/>
                  </a:cubicBezTo>
                  <a:cubicBezTo>
                    <a:pt x="435" y="19"/>
                    <a:pt x="434" y="19"/>
                    <a:pt x="433" y="18"/>
                  </a:cubicBezTo>
                  <a:cubicBezTo>
                    <a:pt x="433" y="18"/>
                    <a:pt x="432" y="17"/>
                    <a:pt x="431" y="16"/>
                  </a:cubicBezTo>
                  <a:cubicBezTo>
                    <a:pt x="430" y="16"/>
                    <a:pt x="430" y="15"/>
                    <a:pt x="429" y="15"/>
                  </a:cubicBezTo>
                  <a:cubicBezTo>
                    <a:pt x="429" y="14"/>
                    <a:pt x="428" y="13"/>
                    <a:pt x="428" y="12"/>
                  </a:cubicBezTo>
                  <a:cubicBezTo>
                    <a:pt x="428" y="12"/>
                    <a:pt x="429" y="11"/>
                    <a:pt x="429" y="10"/>
                  </a:cubicBezTo>
                  <a:cubicBezTo>
                    <a:pt x="429" y="10"/>
                    <a:pt x="430" y="9"/>
                    <a:pt x="431" y="9"/>
                  </a:cubicBezTo>
                  <a:cubicBezTo>
                    <a:pt x="431" y="9"/>
                    <a:pt x="432" y="8"/>
                    <a:pt x="433" y="8"/>
                  </a:cubicBezTo>
                  <a:cubicBezTo>
                    <a:pt x="433" y="8"/>
                    <a:pt x="434" y="8"/>
                    <a:pt x="435" y="8"/>
                  </a:cubicBezTo>
                  <a:cubicBezTo>
                    <a:pt x="436" y="8"/>
                    <a:pt x="437" y="8"/>
                    <a:pt x="438" y="8"/>
                  </a:cubicBezTo>
                  <a:cubicBezTo>
                    <a:pt x="439" y="8"/>
                    <a:pt x="439" y="9"/>
                    <a:pt x="440" y="9"/>
                  </a:cubicBezTo>
                  <a:cubicBezTo>
                    <a:pt x="441" y="9"/>
                    <a:pt x="442" y="10"/>
                    <a:pt x="443" y="10"/>
                  </a:cubicBezTo>
                  <a:lnTo>
                    <a:pt x="445" y="4"/>
                  </a:lnTo>
                  <a:close/>
                  <a:moveTo>
                    <a:pt x="473" y="29"/>
                  </a:moveTo>
                  <a:cubicBezTo>
                    <a:pt x="474" y="28"/>
                    <a:pt x="474" y="27"/>
                    <a:pt x="474" y="26"/>
                  </a:cubicBezTo>
                  <a:cubicBezTo>
                    <a:pt x="474" y="25"/>
                    <a:pt x="474" y="24"/>
                    <a:pt x="474" y="23"/>
                  </a:cubicBezTo>
                  <a:cubicBezTo>
                    <a:pt x="474" y="20"/>
                    <a:pt x="474" y="18"/>
                    <a:pt x="473" y="17"/>
                  </a:cubicBezTo>
                  <a:cubicBezTo>
                    <a:pt x="472" y="15"/>
                    <a:pt x="470" y="14"/>
                    <a:pt x="469" y="13"/>
                  </a:cubicBezTo>
                  <a:cubicBezTo>
                    <a:pt x="467" y="12"/>
                    <a:pt x="465" y="12"/>
                    <a:pt x="462" y="12"/>
                  </a:cubicBezTo>
                  <a:cubicBezTo>
                    <a:pt x="461" y="12"/>
                    <a:pt x="459" y="12"/>
                    <a:pt x="457" y="13"/>
                  </a:cubicBezTo>
                  <a:cubicBezTo>
                    <a:pt x="456" y="14"/>
                    <a:pt x="454" y="14"/>
                    <a:pt x="453" y="16"/>
                  </a:cubicBezTo>
                  <a:cubicBezTo>
                    <a:pt x="452" y="17"/>
                    <a:pt x="450" y="18"/>
                    <a:pt x="449" y="19"/>
                  </a:cubicBezTo>
                  <a:cubicBezTo>
                    <a:pt x="448" y="21"/>
                    <a:pt x="448" y="22"/>
                    <a:pt x="447" y="24"/>
                  </a:cubicBezTo>
                  <a:cubicBezTo>
                    <a:pt x="447" y="26"/>
                    <a:pt x="446" y="27"/>
                    <a:pt x="446" y="29"/>
                  </a:cubicBezTo>
                  <a:cubicBezTo>
                    <a:pt x="446" y="31"/>
                    <a:pt x="447" y="33"/>
                    <a:pt x="447" y="35"/>
                  </a:cubicBezTo>
                  <a:cubicBezTo>
                    <a:pt x="448" y="36"/>
                    <a:pt x="449" y="38"/>
                    <a:pt x="450" y="39"/>
                  </a:cubicBezTo>
                  <a:cubicBezTo>
                    <a:pt x="451" y="40"/>
                    <a:pt x="453" y="40"/>
                    <a:pt x="454" y="41"/>
                  </a:cubicBezTo>
                  <a:cubicBezTo>
                    <a:pt x="456" y="41"/>
                    <a:pt x="458" y="42"/>
                    <a:pt x="460" y="42"/>
                  </a:cubicBezTo>
                  <a:cubicBezTo>
                    <a:pt x="462" y="42"/>
                    <a:pt x="463" y="41"/>
                    <a:pt x="465" y="41"/>
                  </a:cubicBezTo>
                  <a:cubicBezTo>
                    <a:pt x="466" y="41"/>
                    <a:pt x="468" y="40"/>
                    <a:pt x="469" y="40"/>
                  </a:cubicBezTo>
                  <a:cubicBezTo>
                    <a:pt x="470" y="34"/>
                    <a:pt x="470" y="34"/>
                    <a:pt x="470" y="34"/>
                  </a:cubicBezTo>
                  <a:cubicBezTo>
                    <a:pt x="469" y="35"/>
                    <a:pt x="467" y="35"/>
                    <a:pt x="466" y="36"/>
                  </a:cubicBezTo>
                  <a:cubicBezTo>
                    <a:pt x="464" y="36"/>
                    <a:pt x="463" y="36"/>
                    <a:pt x="461" y="36"/>
                  </a:cubicBezTo>
                  <a:cubicBezTo>
                    <a:pt x="460" y="36"/>
                    <a:pt x="458" y="36"/>
                    <a:pt x="457" y="36"/>
                  </a:cubicBezTo>
                  <a:cubicBezTo>
                    <a:pt x="456" y="35"/>
                    <a:pt x="455" y="34"/>
                    <a:pt x="454" y="33"/>
                  </a:cubicBezTo>
                  <a:cubicBezTo>
                    <a:pt x="454" y="32"/>
                    <a:pt x="453" y="31"/>
                    <a:pt x="453" y="29"/>
                  </a:cubicBezTo>
                  <a:lnTo>
                    <a:pt x="473" y="29"/>
                  </a:lnTo>
                  <a:close/>
                  <a:moveTo>
                    <a:pt x="454" y="24"/>
                  </a:moveTo>
                  <a:cubicBezTo>
                    <a:pt x="455" y="23"/>
                    <a:pt x="455" y="22"/>
                    <a:pt x="456" y="21"/>
                  </a:cubicBezTo>
                  <a:cubicBezTo>
                    <a:pt x="457" y="20"/>
                    <a:pt x="458" y="19"/>
                    <a:pt x="459" y="18"/>
                  </a:cubicBezTo>
                  <a:cubicBezTo>
                    <a:pt x="460" y="18"/>
                    <a:pt x="461" y="17"/>
                    <a:pt x="462" y="17"/>
                  </a:cubicBezTo>
                  <a:cubicBezTo>
                    <a:pt x="464" y="17"/>
                    <a:pt x="465" y="18"/>
                    <a:pt x="466" y="19"/>
                  </a:cubicBezTo>
                  <a:cubicBezTo>
                    <a:pt x="467" y="19"/>
                    <a:pt x="467" y="21"/>
                    <a:pt x="467" y="22"/>
                  </a:cubicBezTo>
                  <a:cubicBezTo>
                    <a:pt x="467" y="22"/>
                    <a:pt x="467" y="23"/>
                    <a:pt x="467" y="23"/>
                  </a:cubicBezTo>
                  <a:cubicBezTo>
                    <a:pt x="467" y="23"/>
                    <a:pt x="467" y="24"/>
                    <a:pt x="467" y="24"/>
                  </a:cubicBezTo>
                  <a:lnTo>
                    <a:pt x="454" y="24"/>
                  </a:lnTo>
                  <a:close/>
                  <a:moveTo>
                    <a:pt x="476" y="41"/>
                  </a:moveTo>
                  <a:cubicBezTo>
                    <a:pt x="484" y="41"/>
                    <a:pt x="484" y="41"/>
                    <a:pt x="484" y="41"/>
                  </a:cubicBezTo>
                  <a:cubicBezTo>
                    <a:pt x="486" y="28"/>
                    <a:pt x="486" y="28"/>
                    <a:pt x="486" y="28"/>
                  </a:cubicBezTo>
                  <a:cubicBezTo>
                    <a:pt x="487" y="27"/>
                    <a:pt x="487" y="26"/>
                    <a:pt x="487" y="25"/>
                  </a:cubicBezTo>
                  <a:cubicBezTo>
                    <a:pt x="488" y="24"/>
                    <a:pt x="488" y="23"/>
                    <a:pt x="489" y="22"/>
                  </a:cubicBezTo>
                  <a:cubicBezTo>
                    <a:pt x="490" y="21"/>
                    <a:pt x="491" y="20"/>
                    <a:pt x="492" y="20"/>
                  </a:cubicBezTo>
                  <a:cubicBezTo>
                    <a:pt x="492" y="19"/>
                    <a:pt x="494" y="19"/>
                    <a:pt x="495" y="19"/>
                  </a:cubicBezTo>
                  <a:cubicBezTo>
                    <a:pt x="495" y="19"/>
                    <a:pt x="496" y="19"/>
                    <a:pt x="496" y="19"/>
                  </a:cubicBezTo>
                  <a:cubicBezTo>
                    <a:pt x="497" y="19"/>
                    <a:pt x="497" y="19"/>
                    <a:pt x="498" y="19"/>
                  </a:cubicBezTo>
                  <a:cubicBezTo>
                    <a:pt x="499" y="12"/>
                    <a:pt x="499" y="12"/>
                    <a:pt x="499" y="12"/>
                  </a:cubicBezTo>
                  <a:cubicBezTo>
                    <a:pt x="499" y="12"/>
                    <a:pt x="498" y="12"/>
                    <a:pt x="498" y="12"/>
                  </a:cubicBezTo>
                  <a:cubicBezTo>
                    <a:pt x="497" y="12"/>
                    <a:pt x="497" y="12"/>
                    <a:pt x="496" y="12"/>
                  </a:cubicBezTo>
                  <a:cubicBezTo>
                    <a:pt x="496" y="12"/>
                    <a:pt x="495" y="12"/>
                    <a:pt x="494" y="13"/>
                  </a:cubicBezTo>
                  <a:cubicBezTo>
                    <a:pt x="493" y="13"/>
                    <a:pt x="492" y="13"/>
                    <a:pt x="492" y="14"/>
                  </a:cubicBezTo>
                  <a:cubicBezTo>
                    <a:pt x="491" y="14"/>
                    <a:pt x="490" y="15"/>
                    <a:pt x="490" y="16"/>
                  </a:cubicBezTo>
                  <a:cubicBezTo>
                    <a:pt x="489" y="16"/>
                    <a:pt x="488" y="17"/>
                    <a:pt x="488" y="18"/>
                  </a:cubicBezTo>
                  <a:cubicBezTo>
                    <a:pt x="488" y="18"/>
                    <a:pt x="488" y="18"/>
                    <a:pt x="488" y="18"/>
                  </a:cubicBezTo>
                  <a:cubicBezTo>
                    <a:pt x="489" y="13"/>
                    <a:pt x="489" y="13"/>
                    <a:pt x="489" y="13"/>
                  </a:cubicBezTo>
                  <a:cubicBezTo>
                    <a:pt x="482" y="13"/>
                    <a:pt x="482" y="13"/>
                    <a:pt x="482" y="13"/>
                  </a:cubicBezTo>
                  <a:cubicBezTo>
                    <a:pt x="482" y="14"/>
                    <a:pt x="482" y="15"/>
                    <a:pt x="481" y="16"/>
                  </a:cubicBezTo>
                  <a:lnTo>
                    <a:pt x="476" y="41"/>
                  </a:lnTo>
                  <a:close/>
                  <a:moveTo>
                    <a:pt x="505" y="41"/>
                  </a:moveTo>
                  <a:cubicBezTo>
                    <a:pt x="513" y="41"/>
                    <a:pt x="513" y="41"/>
                    <a:pt x="513" y="41"/>
                  </a:cubicBezTo>
                  <a:cubicBezTo>
                    <a:pt x="529" y="13"/>
                    <a:pt x="529" y="13"/>
                    <a:pt x="529" y="13"/>
                  </a:cubicBezTo>
                  <a:cubicBezTo>
                    <a:pt x="522" y="13"/>
                    <a:pt x="522" y="13"/>
                    <a:pt x="522" y="13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08" y="13"/>
                    <a:pt x="508" y="13"/>
                    <a:pt x="508" y="13"/>
                  </a:cubicBezTo>
                  <a:cubicBezTo>
                    <a:pt x="500" y="13"/>
                    <a:pt x="500" y="13"/>
                    <a:pt x="500" y="13"/>
                  </a:cubicBezTo>
                  <a:lnTo>
                    <a:pt x="505" y="41"/>
                  </a:lnTo>
                  <a:close/>
                  <a:moveTo>
                    <a:pt x="528" y="41"/>
                  </a:moveTo>
                  <a:cubicBezTo>
                    <a:pt x="535" y="41"/>
                    <a:pt x="535" y="41"/>
                    <a:pt x="535" y="41"/>
                  </a:cubicBezTo>
                  <a:cubicBezTo>
                    <a:pt x="541" y="13"/>
                    <a:pt x="541" y="13"/>
                    <a:pt x="541" y="13"/>
                  </a:cubicBezTo>
                  <a:cubicBezTo>
                    <a:pt x="534" y="13"/>
                    <a:pt x="534" y="13"/>
                    <a:pt x="534" y="13"/>
                  </a:cubicBezTo>
                  <a:lnTo>
                    <a:pt x="528" y="41"/>
                  </a:lnTo>
                  <a:close/>
                  <a:moveTo>
                    <a:pt x="535" y="8"/>
                  </a:moveTo>
                  <a:cubicBezTo>
                    <a:pt x="543" y="8"/>
                    <a:pt x="543" y="8"/>
                    <a:pt x="543" y="8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37" y="1"/>
                    <a:pt x="537" y="1"/>
                    <a:pt x="537" y="1"/>
                  </a:cubicBezTo>
                  <a:lnTo>
                    <a:pt x="535" y="8"/>
                  </a:lnTo>
                  <a:close/>
                  <a:moveTo>
                    <a:pt x="568" y="13"/>
                  </a:moveTo>
                  <a:cubicBezTo>
                    <a:pt x="567" y="13"/>
                    <a:pt x="566" y="13"/>
                    <a:pt x="565" y="12"/>
                  </a:cubicBezTo>
                  <a:cubicBezTo>
                    <a:pt x="564" y="12"/>
                    <a:pt x="562" y="12"/>
                    <a:pt x="561" y="12"/>
                  </a:cubicBezTo>
                  <a:cubicBezTo>
                    <a:pt x="559" y="12"/>
                    <a:pt x="556" y="12"/>
                    <a:pt x="554" y="13"/>
                  </a:cubicBezTo>
                  <a:cubicBezTo>
                    <a:pt x="552" y="14"/>
                    <a:pt x="550" y="15"/>
                    <a:pt x="549" y="17"/>
                  </a:cubicBezTo>
                  <a:cubicBezTo>
                    <a:pt x="547" y="19"/>
                    <a:pt x="546" y="20"/>
                    <a:pt x="546" y="23"/>
                  </a:cubicBezTo>
                  <a:cubicBezTo>
                    <a:pt x="545" y="25"/>
                    <a:pt x="544" y="27"/>
                    <a:pt x="544" y="29"/>
                  </a:cubicBezTo>
                  <a:cubicBezTo>
                    <a:pt x="544" y="32"/>
                    <a:pt x="545" y="34"/>
                    <a:pt x="546" y="36"/>
                  </a:cubicBezTo>
                  <a:cubicBezTo>
                    <a:pt x="547" y="38"/>
                    <a:pt x="548" y="39"/>
                    <a:pt x="550" y="40"/>
                  </a:cubicBezTo>
                  <a:cubicBezTo>
                    <a:pt x="552" y="41"/>
                    <a:pt x="554" y="42"/>
                    <a:pt x="556" y="42"/>
                  </a:cubicBezTo>
                  <a:cubicBezTo>
                    <a:pt x="558" y="42"/>
                    <a:pt x="559" y="41"/>
                    <a:pt x="560" y="41"/>
                  </a:cubicBezTo>
                  <a:cubicBezTo>
                    <a:pt x="561" y="41"/>
                    <a:pt x="562" y="41"/>
                    <a:pt x="563" y="40"/>
                  </a:cubicBezTo>
                  <a:cubicBezTo>
                    <a:pt x="564" y="34"/>
                    <a:pt x="564" y="34"/>
                    <a:pt x="564" y="34"/>
                  </a:cubicBezTo>
                  <a:cubicBezTo>
                    <a:pt x="564" y="35"/>
                    <a:pt x="563" y="35"/>
                    <a:pt x="562" y="35"/>
                  </a:cubicBezTo>
                  <a:cubicBezTo>
                    <a:pt x="562" y="35"/>
                    <a:pt x="561" y="36"/>
                    <a:pt x="560" y="36"/>
                  </a:cubicBezTo>
                  <a:cubicBezTo>
                    <a:pt x="560" y="36"/>
                    <a:pt x="559" y="36"/>
                    <a:pt x="558" y="36"/>
                  </a:cubicBezTo>
                  <a:cubicBezTo>
                    <a:pt x="557" y="36"/>
                    <a:pt x="556" y="36"/>
                    <a:pt x="555" y="35"/>
                  </a:cubicBezTo>
                  <a:cubicBezTo>
                    <a:pt x="554" y="35"/>
                    <a:pt x="554" y="34"/>
                    <a:pt x="553" y="34"/>
                  </a:cubicBezTo>
                  <a:cubicBezTo>
                    <a:pt x="553" y="33"/>
                    <a:pt x="553" y="32"/>
                    <a:pt x="552" y="31"/>
                  </a:cubicBezTo>
                  <a:cubicBezTo>
                    <a:pt x="552" y="30"/>
                    <a:pt x="552" y="29"/>
                    <a:pt x="552" y="29"/>
                  </a:cubicBezTo>
                  <a:cubicBezTo>
                    <a:pt x="552" y="27"/>
                    <a:pt x="552" y="26"/>
                    <a:pt x="553" y="25"/>
                  </a:cubicBezTo>
                  <a:cubicBezTo>
                    <a:pt x="553" y="23"/>
                    <a:pt x="554" y="22"/>
                    <a:pt x="554" y="21"/>
                  </a:cubicBezTo>
                  <a:cubicBezTo>
                    <a:pt x="555" y="20"/>
                    <a:pt x="556" y="19"/>
                    <a:pt x="557" y="19"/>
                  </a:cubicBezTo>
                  <a:cubicBezTo>
                    <a:pt x="558" y="18"/>
                    <a:pt x="560" y="18"/>
                    <a:pt x="561" y="18"/>
                  </a:cubicBezTo>
                  <a:cubicBezTo>
                    <a:pt x="562" y="18"/>
                    <a:pt x="563" y="18"/>
                    <a:pt x="564" y="18"/>
                  </a:cubicBezTo>
                  <a:cubicBezTo>
                    <a:pt x="565" y="18"/>
                    <a:pt x="566" y="19"/>
                    <a:pt x="567" y="19"/>
                  </a:cubicBezTo>
                  <a:lnTo>
                    <a:pt x="568" y="13"/>
                  </a:lnTo>
                  <a:close/>
                  <a:moveTo>
                    <a:pt x="595" y="29"/>
                  </a:moveTo>
                  <a:cubicBezTo>
                    <a:pt x="595" y="28"/>
                    <a:pt x="596" y="27"/>
                    <a:pt x="596" y="26"/>
                  </a:cubicBezTo>
                  <a:cubicBezTo>
                    <a:pt x="596" y="25"/>
                    <a:pt x="596" y="24"/>
                    <a:pt x="596" y="23"/>
                  </a:cubicBezTo>
                  <a:cubicBezTo>
                    <a:pt x="596" y="20"/>
                    <a:pt x="595" y="18"/>
                    <a:pt x="594" y="17"/>
                  </a:cubicBezTo>
                  <a:cubicBezTo>
                    <a:pt x="593" y="15"/>
                    <a:pt x="592" y="14"/>
                    <a:pt x="590" y="13"/>
                  </a:cubicBezTo>
                  <a:cubicBezTo>
                    <a:pt x="589" y="12"/>
                    <a:pt x="587" y="12"/>
                    <a:pt x="584" y="12"/>
                  </a:cubicBezTo>
                  <a:cubicBezTo>
                    <a:pt x="582" y="12"/>
                    <a:pt x="581" y="12"/>
                    <a:pt x="579" y="13"/>
                  </a:cubicBezTo>
                  <a:cubicBezTo>
                    <a:pt x="577" y="14"/>
                    <a:pt x="576" y="14"/>
                    <a:pt x="575" y="16"/>
                  </a:cubicBezTo>
                  <a:cubicBezTo>
                    <a:pt x="573" y="17"/>
                    <a:pt x="572" y="18"/>
                    <a:pt x="571" y="19"/>
                  </a:cubicBezTo>
                  <a:cubicBezTo>
                    <a:pt x="570" y="21"/>
                    <a:pt x="570" y="22"/>
                    <a:pt x="569" y="24"/>
                  </a:cubicBezTo>
                  <a:cubicBezTo>
                    <a:pt x="569" y="26"/>
                    <a:pt x="568" y="27"/>
                    <a:pt x="568" y="29"/>
                  </a:cubicBezTo>
                  <a:cubicBezTo>
                    <a:pt x="568" y="31"/>
                    <a:pt x="569" y="33"/>
                    <a:pt x="569" y="35"/>
                  </a:cubicBezTo>
                  <a:cubicBezTo>
                    <a:pt x="570" y="36"/>
                    <a:pt x="571" y="38"/>
                    <a:pt x="572" y="39"/>
                  </a:cubicBezTo>
                  <a:cubicBezTo>
                    <a:pt x="573" y="40"/>
                    <a:pt x="575" y="40"/>
                    <a:pt x="576" y="41"/>
                  </a:cubicBezTo>
                  <a:cubicBezTo>
                    <a:pt x="578" y="41"/>
                    <a:pt x="580" y="42"/>
                    <a:pt x="582" y="42"/>
                  </a:cubicBezTo>
                  <a:cubicBezTo>
                    <a:pt x="583" y="42"/>
                    <a:pt x="585" y="41"/>
                    <a:pt x="586" y="41"/>
                  </a:cubicBezTo>
                  <a:cubicBezTo>
                    <a:pt x="588" y="41"/>
                    <a:pt x="589" y="40"/>
                    <a:pt x="591" y="40"/>
                  </a:cubicBezTo>
                  <a:cubicBezTo>
                    <a:pt x="592" y="34"/>
                    <a:pt x="592" y="34"/>
                    <a:pt x="592" y="34"/>
                  </a:cubicBezTo>
                  <a:cubicBezTo>
                    <a:pt x="590" y="35"/>
                    <a:pt x="589" y="35"/>
                    <a:pt x="588" y="36"/>
                  </a:cubicBezTo>
                  <a:cubicBezTo>
                    <a:pt x="586" y="36"/>
                    <a:pt x="585" y="36"/>
                    <a:pt x="583" y="36"/>
                  </a:cubicBezTo>
                  <a:cubicBezTo>
                    <a:pt x="581" y="36"/>
                    <a:pt x="580" y="36"/>
                    <a:pt x="579" y="36"/>
                  </a:cubicBezTo>
                  <a:cubicBezTo>
                    <a:pt x="578" y="35"/>
                    <a:pt x="577" y="34"/>
                    <a:pt x="576" y="33"/>
                  </a:cubicBezTo>
                  <a:cubicBezTo>
                    <a:pt x="576" y="32"/>
                    <a:pt x="575" y="31"/>
                    <a:pt x="575" y="29"/>
                  </a:cubicBezTo>
                  <a:lnTo>
                    <a:pt x="595" y="29"/>
                  </a:lnTo>
                  <a:close/>
                  <a:moveTo>
                    <a:pt x="576" y="24"/>
                  </a:moveTo>
                  <a:cubicBezTo>
                    <a:pt x="577" y="23"/>
                    <a:pt x="577" y="22"/>
                    <a:pt x="578" y="21"/>
                  </a:cubicBezTo>
                  <a:cubicBezTo>
                    <a:pt x="579" y="20"/>
                    <a:pt x="579" y="19"/>
                    <a:pt x="580" y="18"/>
                  </a:cubicBezTo>
                  <a:cubicBezTo>
                    <a:pt x="581" y="18"/>
                    <a:pt x="583" y="17"/>
                    <a:pt x="584" y="17"/>
                  </a:cubicBezTo>
                  <a:cubicBezTo>
                    <a:pt x="586" y="17"/>
                    <a:pt x="587" y="18"/>
                    <a:pt x="588" y="19"/>
                  </a:cubicBezTo>
                  <a:cubicBezTo>
                    <a:pt x="588" y="19"/>
                    <a:pt x="589" y="21"/>
                    <a:pt x="589" y="22"/>
                  </a:cubicBezTo>
                  <a:cubicBezTo>
                    <a:pt x="589" y="22"/>
                    <a:pt x="589" y="23"/>
                    <a:pt x="589" y="23"/>
                  </a:cubicBezTo>
                  <a:cubicBezTo>
                    <a:pt x="589" y="23"/>
                    <a:pt x="589" y="24"/>
                    <a:pt x="589" y="24"/>
                  </a:cubicBezTo>
                  <a:lnTo>
                    <a:pt x="576" y="24"/>
                  </a:lnTo>
                  <a:close/>
                  <a:moveTo>
                    <a:pt x="621" y="13"/>
                  </a:moveTo>
                  <a:cubicBezTo>
                    <a:pt x="620" y="13"/>
                    <a:pt x="619" y="13"/>
                    <a:pt x="617" y="12"/>
                  </a:cubicBezTo>
                  <a:cubicBezTo>
                    <a:pt x="616" y="12"/>
                    <a:pt x="615" y="12"/>
                    <a:pt x="613" y="12"/>
                  </a:cubicBezTo>
                  <a:cubicBezTo>
                    <a:pt x="612" y="12"/>
                    <a:pt x="611" y="12"/>
                    <a:pt x="610" y="12"/>
                  </a:cubicBezTo>
                  <a:cubicBezTo>
                    <a:pt x="609" y="13"/>
                    <a:pt x="607" y="13"/>
                    <a:pt x="606" y="13"/>
                  </a:cubicBezTo>
                  <a:cubicBezTo>
                    <a:pt x="605" y="14"/>
                    <a:pt x="604" y="14"/>
                    <a:pt x="604" y="15"/>
                  </a:cubicBezTo>
                  <a:cubicBezTo>
                    <a:pt x="603" y="16"/>
                    <a:pt x="602" y="17"/>
                    <a:pt x="602" y="18"/>
                  </a:cubicBezTo>
                  <a:cubicBezTo>
                    <a:pt x="601" y="19"/>
                    <a:pt x="601" y="20"/>
                    <a:pt x="601" y="21"/>
                  </a:cubicBezTo>
                  <a:cubicBezTo>
                    <a:pt x="601" y="22"/>
                    <a:pt x="601" y="23"/>
                    <a:pt x="602" y="24"/>
                  </a:cubicBezTo>
                  <a:cubicBezTo>
                    <a:pt x="602" y="25"/>
                    <a:pt x="603" y="26"/>
                    <a:pt x="603" y="26"/>
                  </a:cubicBezTo>
                  <a:cubicBezTo>
                    <a:pt x="604" y="27"/>
                    <a:pt x="605" y="27"/>
                    <a:pt x="606" y="28"/>
                  </a:cubicBezTo>
                  <a:cubicBezTo>
                    <a:pt x="607" y="29"/>
                    <a:pt x="607" y="29"/>
                    <a:pt x="608" y="29"/>
                  </a:cubicBezTo>
                  <a:cubicBezTo>
                    <a:pt x="609" y="30"/>
                    <a:pt x="609" y="31"/>
                    <a:pt x="610" y="31"/>
                  </a:cubicBezTo>
                  <a:cubicBezTo>
                    <a:pt x="610" y="32"/>
                    <a:pt x="610" y="32"/>
                    <a:pt x="610" y="33"/>
                  </a:cubicBezTo>
                  <a:cubicBezTo>
                    <a:pt x="610" y="34"/>
                    <a:pt x="610" y="34"/>
                    <a:pt x="610" y="35"/>
                  </a:cubicBezTo>
                  <a:cubicBezTo>
                    <a:pt x="610" y="35"/>
                    <a:pt x="609" y="35"/>
                    <a:pt x="609" y="36"/>
                  </a:cubicBezTo>
                  <a:cubicBezTo>
                    <a:pt x="608" y="36"/>
                    <a:pt x="608" y="36"/>
                    <a:pt x="607" y="36"/>
                  </a:cubicBezTo>
                  <a:cubicBezTo>
                    <a:pt x="607" y="36"/>
                    <a:pt x="606" y="36"/>
                    <a:pt x="605" y="36"/>
                  </a:cubicBezTo>
                  <a:cubicBezTo>
                    <a:pt x="605" y="36"/>
                    <a:pt x="604" y="36"/>
                    <a:pt x="603" y="36"/>
                  </a:cubicBezTo>
                  <a:cubicBezTo>
                    <a:pt x="602" y="36"/>
                    <a:pt x="601" y="35"/>
                    <a:pt x="601" y="35"/>
                  </a:cubicBezTo>
                  <a:cubicBezTo>
                    <a:pt x="600" y="35"/>
                    <a:pt x="599" y="34"/>
                    <a:pt x="598" y="34"/>
                  </a:cubicBezTo>
                  <a:cubicBezTo>
                    <a:pt x="597" y="40"/>
                    <a:pt x="597" y="40"/>
                    <a:pt x="597" y="40"/>
                  </a:cubicBezTo>
                  <a:cubicBezTo>
                    <a:pt x="598" y="40"/>
                    <a:pt x="600" y="41"/>
                    <a:pt x="601" y="41"/>
                  </a:cubicBezTo>
                  <a:cubicBezTo>
                    <a:pt x="603" y="41"/>
                    <a:pt x="604" y="42"/>
                    <a:pt x="605" y="42"/>
                  </a:cubicBezTo>
                  <a:cubicBezTo>
                    <a:pt x="607" y="42"/>
                    <a:pt x="608" y="41"/>
                    <a:pt x="609" y="41"/>
                  </a:cubicBezTo>
                  <a:cubicBezTo>
                    <a:pt x="610" y="41"/>
                    <a:pt x="612" y="41"/>
                    <a:pt x="613" y="40"/>
                  </a:cubicBezTo>
                  <a:cubicBezTo>
                    <a:pt x="614" y="40"/>
                    <a:pt x="615" y="39"/>
                    <a:pt x="616" y="39"/>
                  </a:cubicBezTo>
                  <a:cubicBezTo>
                    <a:pt x="616" y="38"/>
                    <a:pt x="617" y="37"/>
                    <a:pt x="617" y="36"/>
                  </a:cubicBezTo>
                  <a:cubicBezTo>
                    <a:pt x="618" y="35"/>
                    <a:pt x="618" y="33"/>
                    <a:pt x="618" y="32"/>
                  </a:cubicBezTo>
                  <a:cubicBezTo>
                    <a:pt x="618" y="31"/>
                    <a:pt x="618" y="30"/>
                    <a:pt x="617" y="29"/>
                  </a:cubicBezTo>
                  <a:cubicBezTo>
                    <a:pt x="617" y="28"/>
                    <a:pt x="616" y="27"/>
                    <a:pt x="616" y="27"/>
                  </a:cubicBezTo>
                  <a:cubicBezTo>
                    <a:pt x="615" y="26"/>
                    <a:pt x="614" y="25"/>
                    <a:pt x="613" y="25"/>
                  </a:cubicBezTo>
                  <a:cubicBezTo>
                    <a:pt x="613" y="24"/>
                    <a:pt x="612" y="24"/>
                    <a:pt x="611" y="23"/>
                  </a:cubicBezTo>
                  <a:cubicBezTo>
                    <a:pt x="610" y="23"/>
                    <a:pt x="610" y="22"/>
                    <a:pt x="609" y="22"/>
                  </a:cubicBezTo>
                  <a:cubicBezTo>
                    <a:pt x="609" y="21"/>
                    <a:pt x="609" y="21"/>
                    <a:pt x="609" y="20"/>
                  </a:cubicBezTo>
                  <a:cubicBezTo>
                    <a:pt x="609" y="20"/>
                    <a:pt x="609" y="19"/>
                    <a:pt x="609" y="19"/>
                  </a:cubicBezTo>
                  <a:cubicBezTo>
                    <a:pt x="609" y="18"/>
                    <a:pt x="610" y="18"/>
                    <a:pt x="610" y="18"/>
                  </a:cubicBezTo>
                  <a:cubicBezTo>
                    <a:pt x="611" y="18"/>
                    <a:pt x="611" y="18"/>
                    <a:pt x="612" y="18"/>
                  </a:cubicBezTo>
                  <a:cubicBezTo>
                    <a:pt x="612" y="17"/>
                    <a:pt x="613" y="17"/>
                    <a:pt x="614" y="17"/>
                  </a:cubicBezTo>
                  <a:cubicBezTo>
                    <a:pt x="615" y="17"/>
                    <a:pt x="616" y="18"/>
                    <a:pt x="617" y="18"/>
                  </a:cubicBezTo>
                  <a:cubicBezTo>
                    <a:pt x="618" y="18"/>
                    <a:pt x="619" y="18"/>
                    <a:pt x="620" y="19"/>
                  </a:cubicBezTo>
                  <a:lnTo>
                    <a:pt x="62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3" name="Text Placeholder 1030"/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299349" y="3484735"/>
            <a:ext cx="3643967" cy="34768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Name</a:t>
            </a:r>
            <a:endParaRPr lang="en-IN" dirty="0"/>
          </a:p>
        </p:txBody>
      </p:sp>
      <p:sp>
        <p:nvSpPr>
          <p:cNvPr id="24" name="Text Placeholder 1030"/>
          <p:cNvSpPr>
            <a:spLocks noGrp="1"/>
          </p:cNvSpPr>
          <p:nvPr userDrawn="1">
            <p:ph type="body" sz="quarter" idx="11" hasCustomPrompt="1"/>
          </p:nvPr>
        </p:nvSpPr>
        <p:spPr bwMode="gray">
          <a:xfrm>
            <a:off x="299349" y="3939689"/>
            <a:ext cx="3643967" cy="34768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Designation </a:t>
            </a:r>
            <a:endParaRPr lang="en-IN" dirty="0"/>
          </a:p>
        </p:txBody>
      </p:sp>
      <p:sp>
        <p:nvSpPr>
          <p:cNvPr id="26" name="Parallelogram 25"/>
          <p:cNvSpPr/>
          <p:nvPr userDrawn="1"/>
        </p:nvSpPr>
        <p:spPr bwMode="gray">
          <a:xfrm>
            <a:off x="4317589" y="2638"/>
            <a:ext cx="4826410" cy="4914952"/>
          </a:xfrm>
          <a:custGeom>
            <a:avLst/>
            <a:gdLst/>
            <a:ahLst/>
            <a:cxnLst/>
            <a:rect l="l" t="t" r="r" b="b"/>
            <a:pathLst>
              <a:path w="5048250" h="5140862">
                <a:moveTo>
                  <a:pt x="3013830" y="0"/>
                </a:moveTo>
                <a:lnTo>
                  <a:pt x="5048250" y="0"/>
                </a:lnTo>
                <a:lnTo>
                  <a:pt x="5048250" y="5140862"/>
                </a:lnTo>
                <a:lnTo>
                  <a:pt x="0" y="5140862"/>
                </a:lnTo>
                <a:close/>
              </a:path>
            </a:pathLst>
          </a:custGeom>
          <a:solidFill>
            <a:srgbClr val="0077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8" name="Picture Placeholder 3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4379513" y="-1"/>
            <a:ext cx="4764488" cy="4917591"/>
          </a:xfrm>
          <a:custGeom>
            <a:avLst/>
            <a:gdLst/>
            <a:ahLst/>
            <a:cxnLst/>
            <a:rect l="l" t="t" r="r" b="b"/>
            <a:pathLst>
              <a:path w="5052943" h="5125139">
                <a:moveTo>
                  <a:pt x="3057525" y="0"/>
                </a:moveTo>
                <a:lnTo>
                  <a:pt x="5048250" y="0"/>
                </a:lnTo>
                <a:lnTo>
                  <a:pt x="5048250" y="1"/>
                </a:lnTo>
                <a:lnTo>
                  <a:pt x="5048250" y="3152775"/>
                </a:lnTo>
                <a:lnTo>
                  <a:pt x="5052943" y="3152775"/>
                </a:lnTo>
                <a:lnTo>
                  <a:pt x="5052943" y="5125138"/>
                </a:lnTo>
                <a:lnTo>
                  <a:pt x="5048250" y="5125138"/>
                </a:lnTo>
                <a:lnTo>
                  <a:pt x="3057525" y="5125138"/>
                </a:lnTo>
                <a:lnTo>
                  <a:pt x="2052619" y="5125138"/>
                </a:lnTo>
                <a:lnTo>
                  <a:pt x="2052618" y="5125139"/>
                </a:lnTo>
                <a:lnTo>
                  <a:pt x="0" y="5125139"/>
                </a:lnTo>
                <a:lnTo>
                  <a:pt x="2995632" y="1"/>
                </a:lnTo>
                <a:lnTo>
                  <a:pt x="3057525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648000" bIns="0" anchor="ctr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lang="en-IN" sz="1200" i="1" dirty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123" name="TextBox 122"/>
          <p:cNvSpPr txBox="1"/>
          <p:nvPr userDrawn="1"/>
        </p:nvSpPr>
        <p:spPr bwMode="gray"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xmlns="" val="353056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rapezoid 15"/>
          <p:cNvSpPr/>
          <p:nvPr userDrawn="1"/>
        </p:nvSpPr>
        <p:spPr bwMode="gray">
          <a:xfrm flipH="1">
            <a:off x="5448300" y="606444"/>
            <a:ext cx="3695700" cy="4329591"/>
          </a:xfrm>
          <a:prstGeom prst="trapezoid">
            <a:avLst>
              <a:gd name="adj" fmla="val 18643"/>
            </a:avLst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 flipH="1">
            <a:off x="5508104" y="601148"/>
            <a:ext cx="3635375" cy="4334887"/>
          </a:xfrm>
          <a:custGeom>
            <a:avLst/>
            <a:gdLst/>
            <a:ahLst/>
            <a:cxnLst/>
            <a:rect l="l" t="t" r="r" b="b"/>
            <a:pathLst>
              <a:path w="3635375" h="4348163">
                <a:moveTo>
                  <a:pt x="1" y="0"/>
                </a:moveTo>
                <a:lnTo>
                  <a:pt x="626920" y="0"/>
                </a:lnTo>
                <a:lnTo>
                  <a:pt x="2766061" y="0"/>
                </a:lnTo>
                <a:lnTo>
                  <a:pt x="3008455" y="0"/>
                </a:lnTo>
                <a:lnTo>
                  <a:pt x="3635375" y="4348163"/>
                </a:lnTo>
                <a:lnTo>
                  <a:pt x="2766061" y="4348163"/>
                </a:lnTo>
                <a:lnTo>
                  <a:pt x="1" y="4348163"/>
                </a:lnTo>
                <a:lnTo>
                  <a:pt x="0" y="4348163"/>
                </a:lnTo>
                <a:lnTo>
                  <a:pt x="1" y="43481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80975" algn="l"/>
              </a:tabLst>
              <a:defRPr lang="en-IN" sz="1200" i="1" dirty="0" smtClean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Solution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203070" y="697998"/>
            <a:ext cx="5198302" cy="254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SOLUTION DESCRIPTION</a:t>
            </a:r>
          </a:p>
        </p:txBody>
      </p:sp>
      <p:sp>
        <p:nvSpPr>
          <p:cNvPr id="12" name="Text Placeholder 2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351" y="1055847"/>
            <a:ext cx="5199044" cy="47407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None/>
              <a:defRPr sz="1100"/>
            </a:lvl2pPr>
            <a:lvl3pPr marL="685782" indent="0">
              <a:buNone/>
              <a:defRPr sz="1100"/>
            </a:lvl3pPr>
            <a:lvl4pPr marL="1028674" indent="0">
              <a:buNone/>
              <a:defRPr sz="1100"/>
            </a:lvl4pPr>
            <a:lvl5pPr marL="1371566" indent="0">
              <a:buNone/>
              <a:defRPr sz="1100"/>
            </a:lvl5pPr>
          </a:lstStyle>
          <a:p>
            <a:pPr lvl="0"/>
            <a:r>
              <a:rPr lang="en-US" dirty="0"/>
              <a:t>Enter Description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196405" y="1712149"/>
            <a:ext cx="5217786" cy="2253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CHALLENGES SOLVED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2989" y="2031795"/>
            <a:ext cx="5199044" cy="640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06690" y="2846456"/>
            <a:ext cx="5194681" cy="2684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BUSINESS VALUE DELIVERED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02374" y="3210527"/>
            <a:ext cx="5198997" cy="57889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91236" y="3926845"/>
            <a:ext cx="5194681" cy="2684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CASE SCENARIOS</a:t>
            </a:r>
          </a:p>
        </p:txBody>
      </p:sp>
      <p:sp>
        <p:nvSpPr>
          <p:cNvPr id="107" name="Text Placeholder 20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87897" y="4311258"/>
            <a:ext cx="5198997" cy="57889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931582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rapezoid 15"/>
          <p:cNvSpPr/>
          <p:nvPr userDrawn="1"/>
        </p:nvSpPr>
        <p:spPr bwMode="gray">
          <a:xfrm flipH="1">
            <a:off x="5448300" y="606444"/>
            <a:ext cx="3695700" cy="4329591"/>
          </a:xfrm>
          <a:prstGeom prst="trapezoid">
            <a:avLst>
              <a:gd name="adj" fmla="val 18643"/>
            </a:avLst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 flipH="1">
            <a:off x="5508104" y="601148"/>
            <a:ext cx="3635375" cy="4334887"/>
          </a:xfrm>
          <a:custGeom>
            <a:avLst/>
            <a:gdLst/>
            <a:ahLst/>
            <a:cxnLst/>
            <a:rect l="l" t="t" r="r" b="b"/>
            <a:pathLst>
              <a:path w="3635375" h="4348163">
                <a:moveTo>
                  <a:pt x="1" y="0"/>
                </a:moveTo>
                <a:lnTo>
                  <a:pt x="626920" y="0"/>
                </a:lnTo>
                <a:lnTo>
                  <a:pt x="2766061" y="0"/>
                </a:lnTo>
                <a:lnTo>
                  <a:pt x="3008455" y="0"/>
                </a:lnTo>
                <a:lnTo>
                  <a:pt x="3635375" y="4348163"/>
                </a:lnTo>
                <a:lnTo>
                  <a:pt x="2766061" y="4348163"/>
                </a:lnTo>
                <a:lnTo>
                  <a:pt x="1" y="4348163"/>
                </a:lnTo>
                <a:lnTo>
                  <a:pt x="0" y="4348163"/>
                </a:lnTo>
                <a:lnTo>
                  <a:pt x="1" y="43481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80975" algn="l"/>
              </a:tabLst>
              <a:defRPr lang="en-IN" sz="1400" i="1" dirty="0" smtClean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Vertical Picture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 bwMode="gray">
          <a:xfrm>
            <a:off x="249238" y="762000"/>
            <a:ext cx="5154612" cy="41735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7494523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Parallelogram 15"/>
          <p:cNvSpPr/>
          <p:nvPr userDrawn="1"/>
        </p:nvSpPr>
        <p:spPr bwMode="gray">
          <a:xfrm>
            <a:off x="632460" y="692058"/>
            <a:ext cx="8069580" cy="2822667"/>
          </a:xfrm>
          <a:prstGeom prst="parallelogram">
            <a:avLst/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84836" y="644432"/>
            <a:ext cx="8069580" cy="2822667"/>
          </a:xfrm>
          <a:prstGeom prst="parallelogram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+mj-lt"/>
              <a:buNone/>
              <a:tabLst>
                <a:tab pos="180975" algn="l"/>
              </a:tabLst>
              <a:defRPr lang="en-IN" sz="1400" i="1" dirty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Horizontal Picture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0" name="Text Placeholder 2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7996" y="3655695"/>
            <a:ext cx="7403004" cy="10496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342891" indent="0">
              <a:buNone/>
              <a:defRPr sz="1100"/>
            </a:lvl2pPr>
            <a:lvl3pPr marL="685782" indent="0">
              <a:buNone/>
              <a:defRPr sz="1100"/>
            </a:lvl3pPr>
            <a:lvl4pPr marL="1028674" indent="0">
              <a:buNone/>
              <a:defRPr sz="1100"/>
            </a:lvl4pPr>
            <a:lvl5pPr marL="1371566" indent="0">
              <a:buNone/>
              <a:defRPr sz="1100"/>
            </a:lvl5pPr>
          </a:lstStyle>
          <a:p>
            <a:pPr lvl="0"/>
            <a:r>
              <a:rPr lang="en-US" dirty="0"/>
              <a:t>Enter Text</a:t>
            </a:r>
          </a:p>
        </p:txBody>
      </p:sp>
    </p:spTree>
    <p:extLst>
      <p:ext uri="{BB962C8B-B14F-4D97-AF65-F5344CB8AC3E}">
        <p14:creationId xmlns:p14="http://schemas.microsoft.com/office/powerpoint/2010/main" xmlns="" val="37030342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627535"/>
            <a:ext cx="9144000" cy="4308500"/>
          </a:xfr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IN" sz="1400" i="1" dirty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Agenda with Image Background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683568" y="915566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1409335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1903104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683568" y="2396873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83568" y="2890642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683568" y="3384411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83568" y="3878180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83568" y="4371950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279686" y="915566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79686" y="1409335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279686" y="1903104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279686" y="2396873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4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79686" y="2890642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5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279686" y="3384411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6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279686" y="3878180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7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279686" y="4371950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xmlns="" val="1143966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out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15" name="Straight Connector 114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Agenda Without Image Background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3568" y="915566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3568" y="1409335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83568" y="1903104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3568" y="2396873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83568" y="2890642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83568" y="3384411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83568" y="387818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83568" y="437195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79686" y="915566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79686" y="1409335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79686" y="1903104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79686" y="2396873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4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279686" y="2890642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5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279686" y="3384411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6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279686" y="387818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7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279686" y="43719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xmlns="" val="154961146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Two Column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3568" y="77155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1 Title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79686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335922" y="77155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2 Title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932040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 bwMode="gray">
          <a:xfrm>
            <a:off x="304800" y="1131590"/>
            <a:ext cx="3835152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sp>
        <p:nvSpPr>
          <p:cNvPr id="41" name="Content Placeholder 2"/>
          <p:cNvSpPr>
            <a:spLocks noGrp="1"/>
          </p:cNvSpPr>
          <p:nvPr>
            <p:ph idx="23"/>
          </p:nvPr>
        </p:nvSpPr>
        <p:spPr bwMode="gray">
          <a:xfrm>
            <a:off x="4932040" y="1131590"/>
            <a:ext cx="3835152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96061373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8" name="Straight Connector 107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Three Column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3568" y="771550"/>
            <a:ext cx="2160240" cy="288032"/>
          </a:xfrm>
          <a:prstGeom prst="parallelogram">
            <a:avLst/>
          </a:prstGeom>
          <a:solidFill>
            <a:srgbClr val="003F72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1 Title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79686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 bwMode="gray">
          <a:xfrm>
            <a:off x="251520" y="1131590"/>
            <a:ext cx="2539008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658603" y="771550"/>
            <a:ext cx="2160240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2 Title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254721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674979" y="771550"/>
            <a:ext cx="2160240" cy="288032"/>
          </a:xfrm>
          <a:prstGeom prst="parallelogram">
            <a:avLst/>
          </a:prstGeom>
          <a:solidFill>
            <a:schemeClr val="accent2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3 Title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6271097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8"/>
          </p:nvPr>
        </p:nvSpPr>
        <p:spPr bwMode="gray">
          <a:xfrm>
            <a:off x="3275856" y="1131590"/>
            <a:ext cx="2539008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idx="29"/>
          </p:nvPr>
        </p:nvSpPr>
        <p:spPr bwMode="gray">
          <a:xfrm>
            <a:off x="6281464" y="1131590"/>
            <a:ext cx="2539008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36856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Diagr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0" name="Straight Connector 99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Chart Diagram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249238" y="582613"/>
            <a:ext cx="8645525" cy="4352925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IN" dirty="0"/>
              <a:t>Click icon to add a chart</a:t>
            </a:r>
          </a:p>
        </p:txBody>
      </p:sp>
    </p:spTree>
    <p:extLst>
      <p:ext uri="{BB962C8B-B14F-4D97-AF65-F5344CB8AC3E}">
        <p14:creationId xmlns:p14="http://schemas.microsoft.com/office/powerpoint/2010/main" xmlns="" val="74984556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iagr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0" name="Straight Connector 99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Table Diagram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5" name="Table Placeholder 4"/>
          <p:cNvSpPr>
            <a:spLocks noGrp="1"/>
          </p:cNvSpPr>
          <p:nvPr>
            <p:ph type="tbl" sz="quarter" idx="10" hasCustomPrompt="1"/>
          </p:nvPr>
        </p:nvSpPr>
        <p:spPr bwMode="gray">
          <a:xfrm>
            <a:off x="249238" y="693738"/>
            <a:ext cx="8645525" cy="4137025"/>
          </a:xfrm>
        </p:spPr>
        <p:txBody>
          <a:bodyPr/>
          <a:lstStyle>
            <a:lvl1pPr marL="0" marR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IN" dirty="0"/>
              <a:t>Click icon to add a table</a:t>
            </a:r>
          </a:p>
        </p:txBody>
      </p:sp>
    </p:spTree>
    <p:extLst>
      <p:ext uri="{BB962C8B-B14F-4D97-AF65-F5344CB8AC3E}">
        <p14:creationId xmlns:p14="http://schemas.microsoft.com/office/powerpoint/2010/main" xmlns="" val="288296516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ar Dat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" name="Group 294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96" name="Straight Connector 295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Tabular Data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289325" y="1342417"/>
            <a:ext cx="2016766" cy="979250"/>
          </a:xfrm>
          <a:prstGeom prst="homePlate">
            <a:avLst>
              <a:gd name="adj" fmla="val 25515"/>
            </a:avLst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 bwMode="gray">
          <a:xfrm>
            <a:off x="289325" y="2574588"/>
            <a:ext cx="2016766" cy="979250"/>
          </a:xfrm>
          <a:prstGeom prst="homePlate">
            <a:avLst>
              <a:gd name="adj" fmla="val 25515"/>
            </a:avLst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289325" y="3806759"/>
            <a:ext cx="2016766" cy="979250"/>
          </a:xfrm>
          <a:prstGeom prst="homePlate">
            <a:avLst>
              <a:gd name="adj" fmla="val 25515"/>
            </a:avLst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gray">
          <a:xfrm>
            <a:off x="308781" y="648511"/>
            <a:ext cx="8526440" cy="343677"/>
          </a:xfrm>
          <a:prstGeom prst="parallelogram">
            <a:avLst/>
          </a:prstGeom>
          <a:solidFill>
            <a:srgbClr val="0077BD"/>
          </a:solidFill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IN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4"/>
          </p:nvPr>
        </p:nvSpPr>
        <p:spPr bwMode="gray">
          <a:xfrm>
            <a:off x="2821631" y="1070010"/>
            <a:ext cx="2742590" cy="214042"/>
          </a:xfrm>
          <a:prstGeom prst="parallelogram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endParaRPr lang="en-IN" dirty="0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5"/>
          </p:nvPr>
        </p:nvSpPr>
        <p:spPr bwMode="gray">
          <a:xfrm>
            <a:off x="5986362" y="1070010"/>
            <a:ext cx="2742590" cy="214042"/>
          </a:xfrm>
          <a:prstGeom prst="parallelogram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endParaRPr lang="en-IN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2860675" y="1381395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6012436" y="1381395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2860675" y="2607079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9"/>
          </p:nvPr>
        </p:nvSpPr>
        <p:spPr bwMode="gray">
          <a:xfrm>
            <a:off x="6012436" y="2607079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0"/>
          </p:nvPr>
        </p:nvSpPr>
        <p:spPr bwMode="gray">
          <a:xfrm>
            <a:off x="2860675" y="3839250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1"/>
          </p:nvPr>
        </p:nvSpPr>
        <p:spPr bwMode="gray">
          <a:xfrm>
            <a:off x="6012436" y="3839250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28134" y="2055779"/>
            <a:ext cx="1614791" cy="2463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328134" y="3307404"/>
            <a:ext cx="1614791" cy="2463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28134" y="4526604"/>
            <a:ext cx="1614791" cy="2463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307630504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" name="Group 280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63" name="Straight Connector 162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7" name="Content Placeholder 2"/>
          <p:cNvSpPr>
            <a:spLocks noGrp="1"/>
          </p:cNvSpPr>
          <p:nvPr userDrawn="1">
            <p:ph idx="1"/>
          </p:nvPr>
        </p:nvSpPr>
        <p:spPr bwMode="gray"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800" smtClean="0"/>
            </a:lvl1pPr>
            <a:lvl2pPr>
              <a:defRPr lang="en-US" sz="1600" smtClean="0"/>
            </a:lvl2pPr>
            <a:lvl3pPr>
              <a:defRPr lang="en-US" sz="1400" smtClean="0"/>
            </a:lvl3pPr>
            <a:lvl4pPr>
              <a:defRPr lang="en-US" sz="12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51019282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Poi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roup 289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91" name="Straight Connector 290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Five Points Slide 1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350302" y="1485899"/>
            <a:ext cx="1800000" cy="180000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87040" y="336042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4"/>
          </p:nvPr>
        </p:nvSpPr>
        <p:spPr bwMode="gray">
          <a:xfrm>
            <a:off x="2026704" y="2186944"/>
            <a:ext cx="1799996" cy="1799995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25"/>
          </p:nvPr>
        </p:nvSpPr>
        <p:spPr bwMode="gray">
          <a:xfrm>
            <a:off x="3703102" y="1485899"/>
            <a:ext cx="1800000" cy="180000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3" name="Picture Placeholder 7"/>
          <p:cNvSpPr>
            <a:spLocks noGrp="1"/>
          </p:cNvSpPr>
          <p:nvPr>
            <p:ph type="pic" sz="quarter" idx="26"/>
          </p:nvPr>
        </p:nvSpPr>
        <p:spPr bwMode="gray">
          <a:xfrm>
            <a:off x="5379504" y="2186944"/>
            <a:ext cx="1799996" cy="1799995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4" name="Picture Placeholder 7"/>
          <p:cNvSpPr>
            <a:spLocks noGrp="1"/>
          </p:cNvSpPr>
          <p:nvPr>
            <p:ph type="pic" sz="quarter" idx="27"/>
          </p:nvPr>
        </p:nvSpPr>
        <p:spPr bwMode="gray">
          <a:xfrm>
            <a:off x="7055902" y="1485899"/>
            <a:ext cx="1800000" cy="180000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2278680" y="180594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3961461" y="336042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5653101" y="180594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321881" y="336042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344675296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Points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roup 289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91" name="Straight Connector 290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Five Points Slide 2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2235380" y="2476650"/>
            <a:ext cx="1288870" cy="128887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330853" y="388620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4"/>
          </p:nvPr>
        </p:nvSpPr>
        <p:spPr bwMode="gray">
          <a:xfrm>
            <a:off x="3024051" y="1524155"/>
            <a:ext cx="1288868" cy="1288866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9"/>
          </p:nvPr>
        </p:nvSpPr>
        <p:spPr bwMode="gray">
          <a:xfrm>
            <a:off x="3812720" y="2476650"/>
            <a:ext cx="1288870" cy="128887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30"/>
          </p:nvPr>
        </p:nvSpPr>
        <p:spPr bwMode="gray">
          <a:xfrm>
            <a:off x="4601391" y="1524155"/>
            <a:ext cx="1288868" cy="1288866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1"/>
          </p:nvPr>
        </p:nvSpPr>
        <p:spPr bwMode="gray">
          <a:xfrm>
            <a:off x="5390060" y="2476650"/>
            <a:ext cx="1288870" cy="128887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36" hasCustomPrompt="1"/>
          </p:nvPr>
        </p:nvSpPr>
        <p:spPr bwMode="gray">
          <a:xfrm>
            <a:off x="3908193" y="388620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7" hasCustomPrompt="1"/>
          </p:nvPr>
        </p:nvSpPr>
        <p:spPr bwMode="gray">
          <a:xfrm>
            <a:off x="5485533" y="388620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3123333" y="109728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4700673" y="109728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67509870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ep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207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Steps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255440" y="1813709"/>
            <a:ext cx="3353390" cy="1546715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4"/>
          </p:nvPr>
        </p:nvSpPr>
        <p:spPr bwMode="gray">
          <a:xfrm>
            <a:off x="2915467" y="1813710"/>
            <a:ext cx="3353386" cy="1546710"/>
          </a:xfrm>
          <a:prstGeom prst="chevron">
            <a:avLst/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1"/>
          </p:nvPr>
        </p:nvSpPr>
        <p:spPr bwMode="gray">
          <a:xfrm>
            <a:off x="5575490" y="1813709"/>
            <a:ext cx="3353390" cy="1546715"/>
          </a:xfrm>
          <a:prstGeom prst="chevr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36" hasCustomPrompt="1"/>
          </p:nvPr>
        </p:nvSpPr>
        <p:spPr bwMode="gray">
          <a:xfrm>
            <a:off x="3940778" y="357378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1043073" y="132969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6514233" y="132969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42" hasCustomPrompt="1"/>
          </p:nvPr>
        </p:nvSpPr>
        <p:spPr bwMode="gray">
          <a:xfrm>
            <a:off x="752346" y="2914651"/>
            <a:ext cx="1678434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43" hasCustomPrompt="1"/>
          </p:nvPr>
        </p:nvSpPr>
        <p:spPr bwMode="gray">
          <a:xfrm>
            <a:off x="3703391" y="2914651"/>
            <a:ext cx="1678434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44" hasCustomPrompt="1"/>
          </p:nvPr>
        </p:nvSpPr>
        <p:spPr bwMode="gray">
          <a:xfrm>
            <a:off x="6355151" y="2914651"/>
            <a:ext cx="1678434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24180814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 128"/>
          <p:cNvGrpSpPr/>
          <p:nvPr userDrawn="1"/>
        </p:nvGrpSpPr>
        <p:grpSpPr bwMode="gray">
          <a:xfrm>
            <a:off x="-1" y="0"/>
            <a:ext cx="9137515" cy="4914900"/>
            <a:chOff x="-1" y="0"/>
            <a:chExt cx="9137515" cy="4914900"/>
          </a:xfrm>
        </p:grpSpPr>
        <p:cxnSp>
          <p:nvCxnSpPr>
            <p:cNvPr id="130" name="Straight Connector 129"/>
            <p:cNvCxnSpPr/>
            <p:nvPr userDrawn="1"/>
          </p:nvCxnSpPr>
          <p:spPr bwMode="gray">
            <a:xfrm>
              <a:off x="14257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>
              <a:off x="2953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>
              <a:off x="44802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>
              <a:off x="60075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>
              <a:off x="7534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90621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105894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12116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136440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15171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166986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182259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19753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212805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22807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243351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258624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27389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289170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30444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319716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334989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35026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365535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38080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396081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411354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42662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441899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45717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472445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48771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502991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518264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53353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548810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56408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579356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594629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60990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625175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64044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65572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67099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68626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70154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71681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73208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>
              <a:off x="74735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>
              <a:off x="76263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>
              <a:off x="77790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>
              <a:off x="79317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>
              <a:off x="80845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>
              <a:off x="82372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>
              <a:off x="83899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>
              <a:off x="85426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>
              <a:off x="86954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>
              <a:off x="88481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>
              <a:off x="90008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 flipH="1">
              <a:off x="-1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 flipH="1">
              <a:off x="-1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 flipH="1">
              <a:off x="-1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 flipH="1">
              <a:off x="-1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 flipH="1">
              <a:off x="-1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 flipH="1">
              <a:off x="-1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flipH="1">
              <a:off x="-1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flipH="1">
              <a:off x="-1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flipH="1">
              <a:off x="-1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flipH="1">
              <a:off x="-1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flipH="1">
              <a:off x="-1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flipH="1">
              <a:off x="-1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flipH="1">
              <a:off x="-1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flipH="1">
              <a:off x="-1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flipH="1">
              <a:off x="-1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flipH="1">
              <a:off x="-1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flipH="1">
              <a:off x="-1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flipH="1">
              <a:off x="-1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flipH="1">
              <a:off x="-1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flipH="1">
              <a:off x="-1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flipH="1">
              <a:off x="-1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flipH="1">
              <a:off x="-1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flipH="1">
              <a:off x="-1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flipH="1">
              <a:off x="-1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flipH="1">
              <a:off x="-1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flipH="1">
              <a:off x="-1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flipH="1">
              <a:off x="-1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flipH="1">
              <a:off x="-1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flipH="1">
              <a:off x="-1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flipH="1">
              <a:off x="-1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flipH="1">
              <a:off x="-1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flipH="1">
              <a:off x="-1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flipH="1">
              <a:off x="-1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1476355" y="992954"/>
            <a:ext cx="2646065" cy="994172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Thank you.</a:t>
            </a:r>
            <a:endParaRPr lang="en-IN" dirty="0"/>
          </a:p>
        </p:txBody>
      </p:sp>
      <p:sp>
        <p:nvSpPr>
          <p:cNvPr id="17" name="Freeform 17"/>
          <p:cNvSpPr>
            <a:spLocks/>
          </p:cNvSpPr>
          <p:nvPr userDrawn="1"/>
        </p:nvSpPr>
        <p:spPr bwMode="gray">
          <a:xfrm>
            <a:off x="0" y="2647838"/>
            <a:ext cx="2407675" cy="575724"/>
          </a:xfrm>
          <a:custGeom>
            <a:avLst/>
            <a:gdLst/>
            <a:ahLst/>
            <a:cxnLst/>
            <a:rect l="l" t="t" r="r" b="b"/>
            <a:pathLst>
              <a:path w="2402984" h="575724">
                <a:moveTo>
                  <a:pt x="0" y="0"/>
                </a:moveTo>
                <a:lnTo>
                  <a:pt x="2402984" y="0"/>
                </a:lnTo>
                <a:lnTo>
                  <a:pt x="2052676" y="575724"/>
                </a:lnTo>
                <a:lnTo>
                  <a:pt x="0" y="575724"/>
                </a:lnTo>
                <a:close/>
              </a:path>
            </a:pathLst>
          </a:custGeom>
          <a:solidFill>
            <a:srgbClr val="003F7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18" name="Group 5"/>
          <p:cNvGrpSpPr>
            <a:grpSpLocks noChangeAspect="1"/>
          </p:cNvGrpSpPr>
          <p:nvPr userDrawn="1"/>
        </p:nvGrpSpPr>
        <p:grpSpPr bwMode="gray">
          <a:xfrm>
            <a:off x="112965" y="2789528"/>
            <a:ext cx="1944000" cy="291868"/>
            <a:chOff x="119" y="2341"/>
            <a:chExt cx="1805" cy="271"/>
          </a:xfrm>
        </p:grpSpPr>
        <p:sp>
          <p:nvSpPr>
            <p:cNvPr id="19" name="Freeform 6"/>
            <p:cNvSpPr>
              <a:spLocks noEditPoints="1"/>
            </p:cNvSpPr>
            <p:nvPr userDrawn="1"/>
          </p:nvSpPr>
          <p:spPr bwMode="gray">
            <a:xfrm>
              <a:off x="119" y="2341"/>
              <a:ext cx="270" cy="271"/>
            </a:xfrm>
            <a:custGeom>
              <a:avLst/>
              <a:gdLst>
                <a:gd name="T0" fmla="*/ 57 w 114"/>
                <a:gd name="T1" fmla="*/ 0 h 115"/>
                <a:gd name="T2" fmla="*/ 114 w 114"/>
                <a:gd name="T3" fmla="*/ 58 h 115"/>
                <a:gd name="T4" fmla="*/ 57 w 114"/>
                <a:gd name="T5" fmla="*/ 115 h 115"/>
                <a:gd name="T6" fmla="*/ 0 w 114"/>
                <a:gd name="T7" fmla="*/ 58 h 115"/>
                <a:gd name="T8" fmla="*/ 57 w 114"/>
                <a:gd name="T9" fmla="*/ 0 h 115"/>
                <a:gd name="T10" fmla="*/ 49 w 114"/>
                <a:gd name="T11" fmla="*/ 107 h 115"/>
                <a:gd name="T12" fmla="*/ 73 w 114"/>
                <a:gd name="T13" fmla="*/ 65 h 115"/>
                <a:gd name="T14" fmla="*/ 57 w 114"/>
                <a:gd name="T15" fmla="*/ 65 h 115"/>
                <a:gd name="T16" fmla="*/ 65 w 114"/>
                <a:gd name="T17" fmla="*/ 51 h 115"/>
                <a:gd name="T18" fmla="*/ 104 w 114"/>
                <a:gd name="T19" fmla="*/ 51 h 115"/>
                <a:gd name="T20" fmla="*/ 96 w 114"/>
                <a:gd name="T21" fmla="*/ 65 h 115"/>
                <a:gd name="T22" fmla="*/ 82 w 114"/>
                <a:gd name="T23" fmla="*/ 65 h 115"/>
                <a:gd name="T24" fmla="*/ 57 w 114"/>
                <a:gd name="T25" fmla="*/ 108 h 115"/>
                <a:gd name="T26" fmla="*/ 107 w 114"/>
                <a:gd name="T27" fmla="*/ 58 h 115"/>
                <a:gd name="T28" fmla="*/ 57 w 114"/>
                <a:gd name="T29" fmla="*/ 8 h 115"/>
                <a:gd name="T30" fmla="*/ 51 w 114"/>
                <a:gd name="T31" fmla="*/ 8 h 115"/>
                <a:gd name="T32" fmla="*/ 26 w 114"/>
                <a:gd name="T33" fmla="*/ 51 h 115"/>
                <a:gd name="T34" fmla="*/ 57 w 114"/>
                <a:gd name="T35" fmla="*/ 51 h 115"/>
                <a:gd name="T36" fmla="*/ 49 w 114"/>
                <a:gd name="T37" fmla="*/ 65 h 115"/>
                <a:gd name="T38" fmla="*/ 10 w 114"/>
                <a:gd name="T39" fmla="*/ 65 h 115"/>
                <a:gd name="T40" fmla="*/ 41 w 114"/>
                <a:gd name="T41" fmla="*/ 10 h 115"/>
                <a:gd name="T42" fmla="*/ 7 w 114"/>
                <a:gd name="T43" fmla="*/ 58 h 115"/>
                <a:gd name="T44" fmla="*/ 49 w 114"/>
                <a:gd name="T45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" h="115">
                  <a:moveTo>
                    <a:pt x="57" y="0"/>
                  </a:moveTo>
                  <a:cubicBezTo>
                    <a:pt x="88" y="0"/>
                    <a:pt x="114" y="26"/>
                    <a:pt x="114" y="58"/>
                  </a:cubicBezTo>
                  <a:cubicBezTo>
                    <a:pt x="114" y="89"/>
                    <a:pt x="88" y="115"/>
                    <a:pt x="57" y="115"/>
                  </a:cubicBezTo>
                  <a:cubicBezTo>
                    <a:pt x="25" y="115"/>
                    <a:pt x="0" y="89"/>
                    <a:pt x="0" y="58"/>
                  </a:cubicBezTo>
                  <a:cubicBezTo>
                    <a:pt x="0" y="26"/>
                    <a:pt x="25" y="0"/>
                    <a:pt x="57" y="0"/>
                  </a:cubicBezTo>
                  <a:moveTo>
                    <a:pt x="49" y="107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84" y="108"/>
                    <a:pt x="107" y="85"/>
                    <a:pt x="107" y="58"/>
                  </a:cubicBezTo>
                  <a:cubicBezTo>
                    <a:pt x="107" y="30"/>
                    <a:pt x="84" y="8"/>
                    <a:pt x="57" y="8"/>
                  </a:cubicBezTo>
                  <a:cubicBezTo>
                    <a:pt x="55" y="8"/>
                    <a:pt x="53" y="8"/>
                    <a:pt x="51" y="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1" y="17"/>
                    <a:pt x="7" y="36"/>
                    <a:pt x="7" y="58"/>
                  </a:cubicBezTo>
                  <a:cubicBezTo>
                    <a:pt x="7" y="83"/>
                    <a:pt x="25" y="103"/>
                    <a:pt x="49" y="1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gray">
            <a:xfrm>
              <a:off x="457" y="2426"/>
              <a:ext cx="1467" cy="125"/>
            </a:xfrm>
            <a:custGeom>
              <a:avLst/>
              <a:gdLst>
                <a:gd name="T0" fmla="*/ 55 w 621"/>
                <a:gd name="T1" fmla="*/ 34 h 53"/>
                <a:gd name="T2" fmla="*/ 53 w 621"/>
                <a:gd name="T3" fmla="*/ 18 h 53"/>
                <a:gd name="T4" fmla="*/ 35 w 621"/>
                <a:gd name="T5" fmla="*/ 7 h 53"/>
                <a:gd name="T6" fmla="*/ 29 w 621"/>
                <a:gd name="T7" fmla="*/ 38 h 53"/>
                <a:gd name="T8" fmla="*/ 45 w 621"/>
                <a:gd name="T9" fmla="*/ 35 h 53"/>
                <a:gd name="T10" fmla="*/ 40 w 621"/>
                <a:gd name="T11" fmla="*/ 24 h 53"/>
                <a:gd name="T12" fmla="*/ 42 w 621"/>
                <a:gd name="T13" fmla="*/ 9 h 53"/>
                <a:gd name="T14" fmla="*/ 81 w 621"/>
                <a:gd name="T15" fmla="*/ 9 h 53"/>
                <a:gd name="T16" fmla="*/ 139 w 621"/>
                <a:gd name="T17" fmla="*/ 9 h 53"/>
                <a:gd name="T18" fmla="*/ 144 w 621"/>
                <a:gd name="T19" fmla="*/ 13 h 53"/>
                <a:gd name="T20" fmla="*/ 155 w 621"/>
                <a:gd name="T21" fmla="*/ 40 h 53"/>
                <a:gd name="T22" fmla="*/ 145 w 621"/>
                <a:gd name="T23" fmla="*/ 18 h 53"/>
                <a:gd name="T24" fmla="*/ 174 w 621"/>
                <a:gd name="T25" fmla="*/ 13 h 53"/>
                <a:gd name="T26" fmla="*/ 182 w 621"/>
                <a:gd name="T27" fmla="*/ 35 h 53"/>
                <a:gd name="T28" fmla="*/ 181 w 621"/>
                <a:gd name="T29" fmla="*/ 18 h 53"/>
                <a:gd name="T30" fmla="*/ 205 w 621"/>
                <a:gd name="T31" fmla="*/ 18 h 53"/>
                <a:gd name="T32" fmla="*/ 217 w 621"/>
                <a:gd name="T33" fmla="*/ 21 h 53"/>
                <a:gd name="T34" fmla="*/ 187 w 621"/>
                <a:gd name="T35" fmla="*/ 41 h 53"/>
                <a:gd name="T36" fmla="*/ 243 w 621"/>
                <a:gd name="T37" fmla="*/ 22 h 53"/>
                <a:gd name="T38" fmla="*/ 241 w 621"/>
                <a:gd name="T39" fmla="*/ 12 h 53"/>
                <a:gd name="T40" fmla="*/ 269 w 621"/>
                <a:gd name="T41" fmla="*/ 36 h 53"/>
                <a:gd name="T42" fmla="*/ 276 w 621"/>
                <a:gd name="T43" fmla="*/ 20 h 53"/>
                <a:gd name="T44" fmla="*/ 260 w 621"/>
                <a:gd name="T45" fmla="*/ 17 h 53"/>
                <a:gd name="T46" fmla="*/ 284 w 621"/>
                <a:gd name="T47" fmla="*/ 19 h 53"/>
                <a:gd name="T48" fmla="*/ 314 w 621"/>
                <a:gd name="T49" fmla="*/ 35 h 53"/>
                <a:gd name="T50" fmla="*/ 326 w 621"/>
                <a:gd name="T51" fmla="*/ 22 h 53"/>
                <a:gd name="T52" fmla="*/ 305 w 621"/>
                <a:gd name="T53" fmla="*/ 22 h 53"/>
                <a:gd name="T54" fmla="*/ 330 w 621"/>
                <a:gd name="T55" fmla="*/ 15 h 53"/>
                <a:gd name="T56" fmla="*/ 367 w 621"/>
                <a:gd name="T57" fmla="*/ 17 h 53"/>
                <a:gd name="T58" fmla="*/ 340 w 621"/>
                <a:gd name="T59" fmla="*/ 19 h 53"/>
                <a:gd name="T60" fmla="*/ 357 w 621"/>
                <a:gd name="T61" fmla="*/ 36 h 53"/>
                <a:gd name="T62" fmla="*/ 358 w 621"/>
                <a:gd name="T63" fmla="*/ 24 h 53"/>
                <a:gd name="T64" fmla="*/ 346 w 621"/>
                <a:gd name="T65" fmla="*/ 23 h 53"/>
                <a:gd name="T66" fmla="*/ 373 w 621"/>
                <a:gd name="T67" fmla="*/ 47 h 53"/>
                <a:gd name="T68" fmla="*/ 383 w 621"/>
                <a:gd name="T69" fmla="*/ 45 h 53"/>
                <a:gd name="T70" fmla="*/ 430 w 621"/>
                <a:gd name="T71" fmla="*/ 2 h 53"/>
                <a:gd name="T72" fmla="*/ 433 w 621"/>
                <a:gd name="T73" fmla="*/ 27 h 53"/>
                <a:gd name="T74" fmla="*/ 420 w 621"/>
                <a:gd name="T75" fmla="*/ 41 h 53"/>
                <a:gd name="T76" fmla="*/ 433 w 621"/>
                <a:gd name="T77" fmla="*/ 18 h 53"/>
                <a:gd name="T78" fmla="*/ 443 w 621"/>
                <a:gd name="T79" fmla="*/ 10 h 53"/>
                <a:gd name="T80" fmla="*/ 449 w 621"/>
                <a:gd name="T81" fmla="*/ 19 h 53"/>
                <a:gd name="T82" fmla="*/ 466 w 621"/>
                <a:gd name="T83" fmla="*/ 36 h 53"/>
                <a:gd name="T84" fmla="*/ 466 w 621"/>
                <a:gd name="T85" fmla="*/ 19 h 53"/>
                <a:gd name="T86" fmla="*/ 492 w 621"/>
                <a:gd name="T87" fmla="*/ 20 h 53"/>
                <a:gd name="T88" fmla="*/ 488 w 621"/>
                <a:gd name="T89" fmla="*/ 18 h 53"/>
                <a:gd name="T90" fmla="*/ 511 w 621"/>
                <a:gd name="T91" fmla="*/ 33 h 53"/>
                <a:gd name="T92" fmla="*/ 535 w 621"/>
                <a:gd name="T93" fmla="*/ 8 h 53"/>
                <a:gd name="T94" fmla="*/ 546 w 621"/>
                <a:gd name="T95" fmla="*/ 23 h 53"/>
                <a:gd name="T96" fmla="*/ 558 w 621"/>
                <a:gd name="T97" fmla="*/ 36 h 53"/>
                <a:gd name="T98" fmla="*/ 567 w 621"/>
                <a:gd name="T99" fmla="*/ 19 h 53"/>
                <a:gd name="T100" fmla="*/ 571 w 621"/>
                <a:gd name="T101" fmla="*/ 19 h 53"/>
                <a:gd name="T102" fmla="*/ 588 w 621"/>
                <a:gd name="T103" fmla="*/ 36 h 53"/>
                <a:gd name="T104" fmla="*/ 588 w 621"/>
                <a:gd name="T105" fmla="*/ 19 h 53"/>
                <a:gd name="T106" fmla="*/ 604 w 621"/>
                <a:gd name="T107" fmla="*/ 15 h 53"/>
                <a:gd name="T108" fmla="*/ 609 w 621"/>
                <a:gd name="T109" fmla="*/ 36 h 53"/>
                <a:gd name="T110" fmla="*/ 613 w 621"/>
                <a:gd name="T111" fmla="*/ 40 h 53"/>
                <a:gd name="T112" fmla="*/ 609 w 621"/>
                <a:gd name="T113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1" h="53">
                  <a:moveTo>
                    <a:pt x="0" y="41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0" y="41"/>
                  </a:lnTo>
                  <a:close/>
                  <a:moveTo>
                    <a:pt x="51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3"/>
                    <a:pt x="57" y="32"/>
                    <a:pt x="58" y="30"/>
                  </a:cubicBezTo>
                  <a:cubicBezTo>
                    <a:pt x="59" y="29"/>
                    <a:pt x="60" y="27"/>
                    <a:pt x="60" y="25"/>
                  </a:cubicBezTo>
                  <a:cubicBezTo>
                    <a:pt x="61" y="24"/>
                    <a:pt x="61" y="22"/>
                    <a:pt x="61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2"/>
                    <a:pt x="54" y="23"/>
                  </a:cubicBezTo>
                  <a:cubicBezTo>
                    <a:pt x="54" y="24"/>
                    <a:pt x="54" y="25"/>
                    <a:pt x="53" y="26"/>
                  </a:cubicBezTo>
                  <a:cubicBezTo>
                    <a:pt x="53" y="27"/>
                    <a:pt x="52" y="28"/>
                    <a:pt x="51" y="29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7" y="21"/>
                    <a:pt x="48" y="20"/>
                    <a:pt x="50" y="20"/>
                  </a:cubicBezTo>
                  <a:cubicBezTo>
                    <a:pt x="51" y="19"/>
                    <a:pt x="52" y="18"/>
                    <a:pt x="53" y="18"/>
                  </a:cubicBezTo>
                  <a:cubicBezTo>
                    <a:pt x="54" y="17"/>
                    <a:pt x="55" y="16"/>
                    <a:pt x="55" y="15"/>
                  </a:cubicBezTo>
                  <a:cubicBezTo>
                    <a:pt x="56" y="14"/>
                    <a:pt x="56" y="12"/>
                    <a:pt x="56" y="11"/>
                  </a:cubicBezTo>
                  <a:cubicBezTo>
                    <a:pt x="56" y="10"/>
                    <a:pt x="56" y="8"/>
                    <a:pt x="55" y="7"/>
                  </a:cubicBezTo>
                  <a:cubicBezTo>
                    <a:pt x="55" y="7"/>
                    <a:pt x="54" y="6"/>
                    <a:pt x="53" y="5"/>
                  </a:cubicBezTo>
                  <a:cubicBezTo>
                    <a:pt x="53" y="4"/>
                    <a:pt x="52" y="4"/>
                    <a:pt x="51" y="3"/>
                  </a:cubicBezTo>
                  <a:cubicBezTo>
                    <a:pt x="50" y="3"/>
                    <a:pt x="49" y="3"/>
                    <a:pt x="48" y="2"/>
                  </a:cubicBezTo>
                  <a:cubicBezTo>
                    <a:pt x="47" y="2"/>
                    <a:pt x="46" y="2"/>
                    <a:pt x="45" y="2"/>
                  </a:cubicBezTo>
                  <a:cubicBezTo>
                    <a:pt x="44" y="2"/>
                    <a:pt x="42" y="2"/>
                    <a:pt x="41" y="3"/>
                  </a:cubicBezTo>
                  <a:cubicBezTo>
                    <a:pt x="40" y="3"/>
                    <a:pt x="39" y="4"/>
                    <a:pt x="37" y="4"/>
                  </a:cubicBezTo>
                  <a:cubicBezTo>
                    <a:pt x="36" y="5"/>
                    <a:pt x="35" y="6"/>
                    <a:pt x="35" y="7"/>
                  </a:cubicBezTo>
                  <a:cubicBezTo>
                    <a:pt x="34" y="9"/>
                    <a:pt x="34" y="10"/>
                    <a:pt x="34" y="12"/>
                  </a:cubicBezTo>
                  <a:cubicBezTo>
                    <a:pt x="34" y="13"/>
                    <a:pt x="34" y="14"/>
                    <a:pt x="34" y="15"/>
                  </a:cubicBezTo>
                  <a:cubicBezTo>
                    <a:pt x="34" y="15"/>
                    <a:pt x="35" y="16"/>
                    <a:pt x="35" y="17"/>
                  </a:cubicBezTo>
                  <a:cubicBezTo>
                    <a:pt x="36" y="17"/>
                    <a:pt x="36" y="18"/>
                    <a:pt x="37" y="19"/>
                  </a:cubicBezTo>
                  <a:cubicBezTo>
                    <a:pt x="35" y="19"/>
                    <a:pt x="34" y="20"/>
                    <a:pt x="33" y="21"/>
                  </a:cubicBezTo>
                  <a:cubicBezTo>
                    <a:pt x="31" y="21"/>
                    <a:pt x="30" y="22"/>
                    <a:pt x="29" y="23"/>
                  </a:cubicBezTo>
                  <a:cubicBezTo>
                    <a:pt x="28" y="24"/>
                    <a:pt x="27" y="25"/>
                    <a:pt x="27" y="26"/>
                  </a:cubicBezTo>
                  <a:cubicBezTo>
                    <a:pt x="26" y="28"/>
                    <a:pt x="26" y="29"/>
                    <a:pt x="26" y="31"/>
                  </a:cubicBezTo>
                  <a:cubicBezTo>
                    <a:pt x="26" y="32"/>
                    <a:pt x="26" y="34"/>
                    <a:pt x="27" y="35"/>
                  </a:cubicBezTo>
                  <a:cubicBezTo>
                    <a:pt x="27" y="36"/>
                    <a:pt x="28" y="37"/>
                    <a:pt x="29" y="38"/>
                  </a:cubicBezTo>
                  <a:cubicBezTo>
                    <a:pt x="30" y="39"/>
                    <a:pt x="31" y="39"/>
                    <a:pt x="32" y="40"/>
                  </a:cubicBezTo>
                  <a:cubicBezTo>
                    <a:pt x="33" y="41"/>
                    <a:pt x="34" y="41"/>
                    <a:pt x="35" y="41"/>
                  </a:cubicBezTo>
                  <a:cubicBezTo>
                    <a:pt x="37" y="41"/>
                    <a:pt x="38" y="42"/>
                    <a:pt x="39" y="42"/>
                  </a:cubicBezTo>
                  <a:cubicBezTo>
                    <a:pt x="40" y="42"/>
                    <a:pt x="41" y="42"/>
                    <a:pt x="42" y="41"/>
                  </a:cubicBezTo>
                  <a:cubicBezTo>
                    <a:pt x="43" y="41"/>
                    <a:pt x="44" y="41"/>
                    <a:pt x="45" y="41"/>
                  </a:cubicBezTo>
                  <a:cubicBezTo>
                    <a:pt x="46" y="41"/>
                    <a:pt x="47" y="40"/>
                    <a:pt x="48" y="40"/>
                  </a:cubicBezTo>
                  <a:cubicBezTo>
                    <a:pt x="48" y="40"/>
                    <a:pt x="49" y="39"/>
                    <a:pt x="50" y="39"/>
                  </a:cubicBezTo>
                  <a:lnTo>
                    <a:pt x="51" y="41"/>
                  </a:lnTo>
                  <a:close/>
                  <a:moveTo>
                    <a:pt x="47" y="34"/>
                  </a:moveTo>
                  <a:cubicBezTo>
                    <a:pt x="46" y="34"/>
                    <a:pt x="45" y="35"/>
                    <a:pt x="45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2" y="36"/>
                    <a:pt x="41" y="36"/>
                    <a:pt x="40" y="36"/>
                  </a:cubicBezTo>
                  <a:cubicBezTo>
                    <a:pt x="39" y="36"/>
                    <a:pt x="38" y="36"/>
                    <a:pt x="38" y="36"/>
                  </a:cubicBezTo>
                  <a:cubicBezTo>
                    <a:pt x="37" y="35"/>
                    <a:pt x="36" y="35"/>
                    <a:pt x="35" y="35"/>
                  </a:cubicBezTo>
                  <a:cubicBezTo>
                    <a:pt x="35" y="34"/>
                    <a:pt x="34" y="34"/>
                    <a:pt x="34" y="33"/>
                  </a:cubicBezTo>
                  <a:cubicBezTo>
                    <a:pt x="34" y="32"/>
                    <a:pt x="33" y="31"/>
                    <a:pt x="33" y="30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7"/>
                    <a:pt x="35" y="27"/>
                    <a:pt x="35" y="26"/>
                  </a:cubicBezTo>
                  <a:cubicBezTo>
                    <a:pt x="36" y="25"/>
                    <a:pt x="37" y="25"/>
                    <a:pt x="37" y="25"/>
                  </a:cubicBezTo>
                  <a:cubicBezTo>
                    <a:pt x="38" y="24"/>
                    <a:pt x="39" y="24"/>
                    <a:pt x="40" y="24"/>
                  </a:cubicBezTo>
                  <a:lnTo>
                    <a:pt x="47" y="34"/>
                  </a:lnTo>
                  <a:close/>
                  <a:moveTo>
                    <a:pt x="50" y="11"/>
                  </a:moveTo>
                  <a:cubicBezTo>
                    <a:pt x="50" y="12"/>
                    <a:pt x="49" y="12"/>
                    <a:pt x="49" y="13"/>
                  </a:cubicBezTo>
                  <a:cubicBezTo>
                    <a:pt x="48" y="14"/>
                    <a:pt x="48" y="14"/>
                    <a:pt x="47" y="15"/>
                  </a:cubicBezTo>
                  <a:cubicBezTo>
                    <a:pt x="47" y="15"/>
                    <a:pt x="46" y="16"/>
                    <a:pt x="45" y="16"/>
                  </a:cubicBezTo>
                  <a:cubicBezTo>
                    <a:pt x="44" y="16"/>
                    <a:pt x="44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1" y="14"/>
                    <a:pt x="41" y="14"/>
                  </a:cubicBezTo>
                  <a:cubicBezTo>
                    <a:pt x="41" y="13"/>
                    <a:pt x="41" y="12"/>
                    <a:pt x="41" y="12"/>
                  </a:cubicBezTo>
                  <a:cubicBezTo>
                    <a:pt x="41" y="11"/>
                    <a:pt x="41" y="10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6" y="7"/>
                    <a:pt x="47" y="7"/>
                    <a:pt x="48" y="8"/>
                  </a:cubicBezTo>
                  <a:cubicBezTo>
                    <a:pt x="48" y="8"/>
                    <a:pt x="49" y="8"/>
                    <a:pt x="49" y="9"/>
                  </a:cubicBezTo>
                  <a:cubicBezTo>
                    <a:pt x="49" y="9"/>
                    <a:pt x="50" y="10"/>
                    <a:pt x="50" y="11"/>
                  </a:cubicBezTo>
                  <a:moveTo>
                    <a:pt x="62" y="9"/>
                  </a:moveTo>
                  <a:cubicBezTo>
                    <a:pt x="73" y="9"/>
                    <a:pt x="73" y="9"/>
                    <a:pt x="73" y="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64" y="3"/>
                    <a:pt x="64" y="3"/>
                    <a:pt x="64" y="3"/>
                  </a:cubicBezTo>
                  <a:lnTo>
                    <a:pt x="62" y="9"/>
                  </a:lnTo>
                  <a:close/>
                  <a:moveTo>
                    <a:pt x="109" y="9"/>
                  </a:moveTo>
                  <a:cubicBezTo>
                    <a:pt x="120" y="9"/>
                    <a:pt x="120" y="9"/>
                    <a:pt x="120" y="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11" y="3"/>
                    <a:pt x="111" y="3"/>
                    <a:pt x="111" y="3"/>
                  </a:cubicBezTo>
                  <a:lnTo>
                    <a:pt x="109" y="9"/>
                  </a:lnTo>
                  <a:close/>
                  <a:moveTo>
                    <a:pt x="160" y="29"/>
                  </a:moveTo>
                  <a:cubicBezTo>
                    <a:pt x="160" y="28"/>
                    <a:pt x="160" y="27"/>
                    <a:pt x="160" y="26"/>
                  </a:cubicBezTo>
                  <a:cubicBezTo>
                    <a:pt x="160" y="25"/>
                    <a:pt x="160" y="24"/>
                    <a:pt x="160" y="23"/>
                  </a:cubicBezTo>
                  <a:cubicBezTo>
                    <a:pt x="160" y="20"/>
                    <a:pt x="160" y="18"/>
                    <a:pt x="159" y="17"/>
                  </a:cubicBezTo>
                  <a:cubicBezTo>
                    <a:pt x="158" y="15"/>
                    <a:pt x="157" y="14"/>
                    <a:pt x="155" y="13"/>
                  </a:cubicBezTo>
                  <a:cubicBezTo>
                    <a:pt x="153" y="12"/>
                    <a:pt x="151" y="12"/>
                    <a:pt x="149" y="12"/>
                  </a:cubicBezTo>
                  <a:cubicBezTo>
                    <a:pt x="147" y="12"/>
                    <a:pt x="145" y="12"/>
                    <a:pt x="144" y="13"/>
                  </a:cubicBezTo>
                  <a:cubicBezTo>
                    <a:pt x="142" y="14"/>
                    <a:pt x="141" y="14"/>
                    <a:pt x="139" y="16"/>
                  </a:cubicBezTo>
                  <a:cubicBezTo>
                    <a:pt x="138" y="17"/>
                    <a:pt x="137" y="18"/>
                    <a:pt x="136" y="19"/>
                  </a:cubicBezTo>
                  <a:cubicBezTo>
                    <a:pt x="135" y="21"/>
                    <a:pt x="134" y="22"/>
                    <a:pt x="134" y="24"/>
                  </a:cubicBezTo>
                  <a:cubicBezTo>
                    <a:pt x="133" y="26"/>
                    <a:pt x="133" y="27"/>
                    <a:pt x="133" y="29"/>
                  </a:cubicBezTo>
                  <a:cubicBezTo>
                    <a:pt x="133" y="31"/>
                    <a:pt x="133" y="33"/>
                    <a:pt x="134" y="35"/>
                  </a:cubicBezTo>
                  <a:cubicBezTo>
                    <a:pt x="134" y="36"/>
                    <a:pt x="135" y="38"/>
                    <a:pt x="137" y="39"/>
                  </a:cubicBezTo>
                  <a:cubicBezTo>
                    <a:pt x="138" y="40"/>
                    <a:pt x="139" y="40"/>
                    <a:pt x="141" y="41"/>
                  </a:cubicBezTo>
                  <a:cubicBezTo>
                    <a:pt x="143" y="41"/>
                    <a:pt x="144" y="42"/>
                    <a:pt x="146" y="42"/>
                  </a:cubicBezTo>
                  <a:cubicBezTo>
                    <a:pt x="148" y="42"/>
                    <a:pt x="149" y="41"/>
                    <a:pt x="151" y="41"/>
                  </a:cubicBezTo>
                  <a:cubicBezTo>
                    <a:pt x="153" y="41"/>
                    <a:pt x="154" y="40"/>
                    <a:pt x="155" y="40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35"/>
                    <a:pt x="154" y="35"/>
                    <a:pt x="152" y="36"/>
                  </a:cubicBezTo>
                  <a:cubicBezTo>
                    <a:pt x="151" y="36"/>
                    <a:pt x="149" y="36"/>
                    <a:pt x="148" y="36"/>
                  </a:cubicBezTo>
                  <a:cubicBezTo>
                    <a:pt x="146" y="36"/>
                    <a:pt x="145" y="36"/>
                    <a:pt x="143" y="36"/>
                  </a:cubicBezTo>
                  <a:cubicBezTo>
                    <a:pt x="142" y="35"/>
                    <a:pt x="141" y="34"/>
                    <a:pt x="141" y="33"/>
                  </a:cubicBezTo>
                  <a:cubicBezTo>
                    <a:pt x="140" y="32"/>
                    <a:pt x="140" y="31"/>
                    <a:pt x="140" y="29"/>
                  </a:cubicBezTo>
                  <a:lnTo>
                    <a:pt x="160" y="29"/>
                  </a:lnTo>
                  <a:close/>
                  <a:moveTo>
                    <a:pt x="141" y="24"/>
                  </a:moveTo>
                  <a:cubicBezTo>
                    <a:pt x="141" y="23"/>
                    <a:pt x="142" y="22"/>
                    <a:pt x="143" y="21"/>
                  </a:cubicBezTo>
                  <a:cubicBezTo>
                    <a:pt x="143" y="20"/>
                    <a:pt x="144" y="19"/>
                    <a:pt x="145" y="18"/>
                  </a:cubicBezTo>
                  <a:cubicBezTo>
                    <a:pt x="146" y="18"/>
                    <a:pt x="147" y="17"/>
                    <a:pt x="149" y="17"/>
                  </a:cubicBezTo>
                  <a:cubicBezTo>
                    <a:pt x="150" y="17"/>
                    <a:pt x="151" y="18"/>
                    <a:pt x="152" y="19"/>
                  </a:cubicBezTo>
                  <a:cubicBezTo>
                    <a:pt x="153" y="19"/>
                    <a:pt x="153" y="21"/>
                    <a:pt x="153" y="22"/>
                  </a:cubicBezTo>
                  <a:cubicBezTo>
                    <a:pt x="153" y="22"/>
                    <a:pt x="153" y="23"/>
                    <a:pt x="153" y="23"/>
                  </a:cubicBezTo>
                  <a:cubicBezTo>
                    <a:pt x="153" y="23"/>
                    <a:pt x="153" y="24"/>
                    <a:pt x="153" y="24"/>
                  </a:cubicBezTo>
                  <a:lnTo>
                    <a:pt x="141" y="24"/>
                  </a:lnTo>
                  <a:close/>
                  <a:moveTo>
                    <a:pt x="188" y="13"/>
                  </a:moveTo>
                  <a:cubicBezTo>
                    <a:pt x="187" y="13"/>
                    <a:pt x="186" y="13"/>
                    <a:pt x="184" y="12"/>
                  </a:cubicBezTo>
                  <a:cubicBezTo>
                    <a:pt x="183" y="12"/>
                    <a:pt x="182" y="12"/>
                    <a:pt x="180" y="12"/>
                  </a:cubicBezTo>
                  <a:cubicBezTo>
                    <a:pt x="178" y="12"/>
                    <a:pt x="176" y="12"/>
                    <a:pt x="174" y="13"/>
                  </a:cubicBezTo>
                  <a:cubicBezTo>
                    <a:pt x="172" y="14"/>
                    <a:pt x="170" y="15"/>
                    <a:pt x="168" y="17"/>
                  </a:cubicBezTo>
                  <a:cubicBezTo>
                    <a:pt x="167" y="19"/>
                    <a:pt x="166" y="20"/>
                    <a:pt x="165" y="23"/>
                  </a:cubicBezTo>
                  <a:cubicBezTo>
                    <a:pt x="164" y="25"/>
                    <a:pt x="164" y="27"/>
                    <a:pt x="164" y="29"/>
                  </a:cubicBezTo>
                  <a:cubicBezTo>
                    <a:pt x="164" y="32"/>
                    <a:pt x="164" y="34"/>
                    <a:pt x="165" y="36"/>
                  </a:cubicBezTo>
                  <a:cubicBezTo>
                    <a:pt x="166" y="38"/>
                    <a:pt x="168" y="39"/>
                    <a:pt x="169" y="40"/>
                  </a:cubicBezTo>
                  <a:cubicBezTo>
                    <a:pt x="171" y="41"/>
                    <a:pt x="173" y="42"/>
                    <a:pt x="176" y="42"/>
                  </a:cubicBezTo>
                  <a:cubicBezTo>
                    <a:pt x="177" y="42"/>
                    <a:pt x="178" y="41"/>
                    <a:pt x="179" y="41"/>
                  </a:cubicBezTo>
                  <a:cubicBezTo>
                    <a:pt x="181" y="41"/>
                    <a:pt x="182" y="41"/>
                    <a:pt x="183" y="40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5"/>
                    <a:pt x="182" y="35"/>
                    <a:pt x="182" y="35"/>
                  </a:cubicBezTo>
                  <a:cubicBezTo>
                    <a:pt x="181" y="35"/>
                    <a:pt x="180" y="36"/>
                    <a:pt x="180" y="36"/>
                  </a:cubicBezTo>
                  <a:cubicBezTo>
                    <a:pt x="179" y="36"/>
                    <a:pt x="178" y="36"/>
                    <a:pt x="178" y="36"/>
                  </a:cubicBezTo>
                  <a:cubicBezTo>
                    <a:pt x="176" y="36"/>
                    <a:pt x="175" y="36"/>
                    <a:pt x="175" y="35"/>
                  </a:cubicBezTo>
                  <a:cubicBezTo>
                    <a:pt x="174" y="35"/>
                    <a:pt x="173" y="34"/>
                    <a:pt x="173" y="34"/>
                  </a:cubicBezTo>
                  <a:cubicBezTo>
                    <a:pt x="172" y="33"/>
                    <a:pt x="172" y="32"/>
                    <a:pt x="172" y="31"/>
                  </a:cubicBezTo>
                  <a:cubicBezTo>
                    <a:pt x="172" y="30"/>
                    <a:pt x="171" y="29"/>
                    <a:pt x="171" y="29"/>
                  </a:cubicBezTo>
                  <a:cubicBezTo>
                    <a:pt x="171" y="27"/>
                    <a:pt x="172" y="26"/>
                    <a:pt x="172" y="25"/>
                  </a:cubicBezTo>
                  <a:cubicBezTo>
                    <a:pt x="172" y="23"/>
                    <a:pt x="173" y="22"/>
                    <a:pt x="174" y="21"/>
                  </a:cubicBezTo>
                  <a:cubicBezTo>
                    <a:pt x="175" y="20"/>
                    <a:pt x="176" y="19"/>
                    <a:pt x="177" y="19"/>
                  </a:cubicBezTo>
                  <a:cubicBezTo>
                    <a:pt x="178" y="18"/>
                    <a:pt x="179" y="18"/>
                    <a:pt x="181" y="18"/>
                  </a:cubicBezTo>
                  <a:cubicBezTo>
                    <a:pt x="182" y="18"/>
                    <a:pt x="183" y="18"/>
                    <a:pt x="184" y="18"/>
                  </a:cubicBezTo>
                  <a:cubicBezTo>
                    <a:pt x="184" y="18"/>
                    <a:pt x="185" y="19"/>
                    <a:pt x="186" y="19"/>
                  </a:cubicBezTo>
                  <a:lnTo>
                    <a:pt x="188" y="13"/>
                  </a:lnTo>
                  <a:close/>
                  <a:moveTo>
                    <a:pt x="187" y="41"/>
                  </a:moveTo>
                  <a:cubicBezTo>
                    <a:pt x="194" y="41"/>
                    <a:pt x="194" y="41"/>
                    <a:pt x="194" y="41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8" y="26"/>
                    <a:pt x="198" y="25"/>
                    <a:pt x="198" y="24"/>
                  </a:cubicBezTo>
                  <a:cubicBezTo>
                    <a:pt x="199" y="22"/>
                    <a:pt x="199" y="22"/>
                    <a:pt x="200" y="21"/>
                  </a:cubicBezTo>
                  <a:cubicBezTo>
                    <a:pt x="200" y="20"/>
                    <a:pt x="201" y="19"/>
                    <a:pt x="202" y="19"/>
                  </a:cubicBezTo>
                  <a:cubicBezTo>
                    <a:pt x="203" y="18"/>
                    <a:pt x="204" y="18"/>
                    <a:pt x="205" y="18"/>
                  </a:cubicBezTo>
                  <a:cubicBezTo>
                    <a:pt x="206" y="18"/>
                    <a:pt x="207" y="18"/>
                    <a:pt x="207" y="18"/>
                  </a:cubicBezTo>
                  <a:cubicBezTo>
                    <a:pt x="208" y="19"/>
                    <a:pt x="208" y="19"/>
                    <a:pt x="209" y="20"/>
                  </a:cubicBezTo>
                  <a:cubicBezTo>
                    <a:pt x="209" y="20"/>
                    <a:pt x="209" y="21"/>
                    <a:pt x="209" y="22"/>
                  </a:cubicBezTo>
                  <a:cubicBezTo>
                    <a:pt x="209" y="23"/>
                    <a:pt x="209" y="24"/>
                    <a:pt x="209" y="25"/>
                  </a:cubicBezTo>
                  <a:cubicBezTo>
                    <a:pt x="209" y="26"/>
                    <a:pt x="209" y="27"/>
                    <a:pt x="208" y="28"/>
                  </a:cubicBezTo>
                  <a:cubicBezTo>
                    <a:pt x="206" y="41"/>
                    <a:pt x="206" y="41"/>
                    <a:pt x="206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6"/>
                    <a:pt x="216" y="25"/>
                    <a:pt x="217" y="24"/>
                  </a:cubicBezTo>
                  <a:cubicBezTo>
                    <a:pt x="217" y="23"/>
                    <a:pt x="217" y="22"/>
                    <a:pt x="217" y="21"/>
                  </a:cubicBezTo>
                  <a:cubicBezTo>
                    <a:pt x="217" y="19"/>
                    <a:pt x="217" y="18"/>
                    <a:pt x="216" y="16"/>
                  </a:cubicBezTo>
                  <a:cubicBezTo>
                    <a:pt x="215" y="15"/>
                    <a:pt x="214" y="14"/>
                    <a:pt x="213" y="13"/>
                  </a:cubicBezTo>
                  <a:cubicBezTo>
                    <a:pt x="211" y="12"/>
                    <a:pt x="210" y="12"/>
                    <a:pt x="208" y="12"/>
                  </a:cubicBezTo>
                  <a:cubicBezTo>
                    <a:pt x="207" y="12"/>
                    <a:pt x="206" y="12"/>
                    <a:pt x="205" y="13"/>
                  </a:cubicBezTo>
                  <a:cubicBezTo>
                    <a:pt x="204" y="13"/>
                    <a:pt x="203" y="13"/>
                    <a:pt x="202" y="14"/>
                  </a:cubicBezTo>
                  <a:cubicBezTo>
                    <a:pt x="201" y="14"/>
                    <a:pt x="200" y="15"/>
                    <a:pt x="200" y="15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187" y="41"/>
                  </a:lnTo>
                  <a:close/>
                  <a:moveTo>
                    <a:pt x="221" y="41"/>
                  </a:moveTo>
                  <a:cubicBezTo>
                    <a:pt x="228" y="41"/>
                    <a:pt x="228" y="41"/>
                    <a:pt x="228" y="41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31" y="26"/>
                    <a:pt x="231" y="25"/>
                    <a:pt x="232" y="24"/>
                  </a:cubicBezTo>
                  <a:cubicBezTo>
                    <a:pt x="232" y="22"/>
                    <a:pt x="233" y="22"/>
                    <a:pt x="233" y="21"/>
                  </a:cubicBezTo>
                  <a:cubicBezTo>
                    <a:pt x="234" y="20"/>
                    <a:pt x="235" y="19"/>
                    <a:pt x="236" y="19"/>
                  </a:cubicBezTo>
                  <a:cubicBezTo>
                    <a:pt x="236" y="18"/>
                    <a:pt x="237" y="18"/>
                    <a:pt x="239" y="18"/>
                  </a:cubicBezTo>
                  <a:cubicBezTo>
                    <a:pt x="240" y="18"/>
                    <a:pt x="240" y="18"/>
                    <a:pt x="241" y="18"/>
                  </a:cubicBezTo>
                  <a:cubicBezTo>
                    <a:pt x="241" y="19"/>
                    <a:pt x="242" y="19"/>
                    <a:pt x="242" y="20"/>
                  </a:cubicBezTo>
                  <a:cubicBezTo>
                    <a:pt x="243" y="20"/>
                    <a:pt x="243" y="21"/>
                    <a:pt x="243" y="22"/>
                  </a:cubicBezTo>
                  <a:cubicBezTo>
                    <a:pt x="243" y="23"/>
                    <a:pt x="243" y="24"/>
                    <a:pt x="242" y="25"/>
                  </a:cubicBezTo>
                  <a:cubicBezTo>
                    <a:pt x="242" y="26"/>
                    <a:pt x="242" y="27"/>
                    <a:pt x="242" y="28"/>
                  </a:cubicBezTo>
                  <a:cubicBezTo>
                    <a:pt x="239" y="41"/>
                    <a:pt x="239" y="41"/>
                    <a:pt x="239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9" y="27"/>
                    <a:pt x="249" y="27"/>
                    <a:pt x="249" y="27"/>
                  </a:cubicBezTo>
                  <a:cubicBezTo>
                    <a:pt x="250" y="26"/>
                    <a:pt x="250" y="25"/>
                    <a:pt x="250" y="24"/>
                  </a:cubicBezTo>
                  <a:cubicBezTo>
                    <a:pt x="250" y="23"/>
                    <a:pt x="250" y="22"/>
                    <a:pt x="250" y="21"/>
                  </a:cubicBezTo>
                  <a:cubicBezTo>
                    <a:pt x="250" y="19"/>
                    <a:pt x="250" y="18"/>
                    <a:pt x="249" y="16"/>
                  </a:cubicBezTo>
                  <a:cubicBezTo>
                    <a:pt x="249" y="15"/>
                    <a:pt x="247" y="14"/>
                    <a:pt x="246" y="13"/>
                  </a:cubicBezTo>
                  <a:cubicBezTo>
                    <a:pt x="245" y="12"/>
                    <a:pt x="243" y="12"/>
                    <a:pt x="241" y="12"/>
                  </a:cubicBezTo>
                  <a:cubicBezTo>
                    <a:pt x="240" y="12"/>
                    <a:pt x="239" y="12"/>
                    <a:pt x="238" y="13"/>
                  </a:cubicBezTo>
                  <a:cubicBezTo>
                    <a:pt x="237" y="13"/>
                    <a:pt x="236" y="13"/>
                    <a:pt x="235" y="14"/>
                  </a:cubicBezTo>
                  <a:cubicBezTo>
                    <a:pt x="235" y="14"/>
                    <a:pt x="234" y="15"/>
                    <a:pt x="233" y="15"/>
                  </a:cubicBezTo>
                  <a:cubicBezTo>
                    <a:pt x="233" y="15"/>
                    <a:pt x="233" y="15"/>
                    <a:pt x="233" y="15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26" y="13"/>
                    <a:pt x="226" y="13"/>
                    <a:pt x="226" y="13"/>
                  </a:cubicBezTo>
                  <a:cubicBezTo>
                    <a:pt x="226" y="13"/>
                    <a:pt x="226" y="14"/>
                    <a:pt x="226" y="14"/>
                  </a:cubicBezTo>
                  <a:cubicBezTo>
                    <a:pt x="226" y="15"/>
                    <a:pt x="226" y="16"/>
                    <a:pt x="226" y="17"/>
                  </a:cubicBezTo>
                  <a:lnTo>
                    <a:pt x="221" y="41"/>
                  </a:lnTo>
                  <a:close/>
                  <a:moveTo>
                    <a:pt x="269" y="36"/>
                  </a:moveTo>
                  <a:cubicBezTo>
                    <a:pt x="267" y="36"/>
                    <a:pt x="266" y="36"/>
                    <a:pt x="265" y="35"/>
                  </a:cubicBezTo>
                  <a:cubicBezTo>
                    <a:pt x="264" y="34"/>
                    <a:pt x="264" y="34"/>
                    <a:pt x="263" y="33"/>
                  </a:cubicBezTo>
                  <a:cubicBezTo>
                    <a:pt x="263" y="32"/>
                    <a:pt x="263" y="30"/>
                    <a:pt x="263" y="29"/>
                  </a:cubicBezTo>
                  <a:cubicBezTo>
                    <a:pt x="263" y="28"/>
                    <a:pt x="263" y="27"/>
                    <a:pt x="263" y="26"/>
                  </a:cubicBezTo>
                  <a:cubicBezTo>
                    <a:pt x="263" y="25"/>
                    <a:pt x="264" y="24"/>
                    <a:pt x="264" y="23"/>
                  </a:cubicBezTo>
                  <a:cubicBezTo>
                    <a:pt x="265" y="22"/>
                    <a:pt x="265" y="21"/>
                    <a:pt x="266" y="20"/>
                  </a:cubicBezTo>
                  <a:cubicBezTo>
                    <a:pt x="267" y="20"/>
                    <a:pt x="267" y="19"/>
                    <a:pt x="268" y="18"/>
                  </a:cubicBezTo>
                  <a:cubicBezTo>
                    <a:pt x="269" y="18"/>
                    <a:pt x="270" y="18"/>
                    <a:pt x="271" y="18"/>
                  </a:cubicBezTo>
                  <a:cubicBezTo>
                    <a:pt x="273" y="18"/>
                    <a:pt x="273" y="18"/>
                    <a:pt x="274" y="18"/>
                  </a:cubicBezTo>
                  <a:cubicBezTo>
                    <a:pt x="275" y="19"/>
                    <a:pt x="275" y="19"/>
                    <a:pt x="276" y="20"/>
                  </a:cubicBezTo>
                  <a:cubicBezTo>
                    <a:pt x="276" y="20"/>
                    <a:pt x="277" y="21"/>
                    <a:pt x="277" y="22"/>
                  </a:cubicBezTo>
                  <a:cubicBezTo>
                    <a:pt x="277" y="23"/>
                    <a:pt x="277" y="24"/>
                    <a:pt x="277" y="24"/>
                  </a:cubicBezTo>
                  <a:cubicBezTo>
                    <a:pt x="277" y="25"/>
                    <a:pt x="277" y="26"/>
                    <a:pt x="277" y="28"/>
                  </a:cubicBezTo>
                  <a:cubicBezTo>
                    <a:pt x="277" y="29"/>
                    <a:pt x="276" y="30"/>
                    <a:pt x="276" y="31"/>
                  </a:cubicBezTo>
                  <a:cubicBezTo>
                    <a:pt x="275" y="32"/>
                    <a:pt x="275" y="32"/>
                    <a:pt x="274" y="33"/>
                  </a:cubicBezTo>
                  <a:cubicBezTo>
                    <a:pt x="273" y="34"/>
                    <a:pt x="273" y="35"/>
                    <a:pt x="272" y="35"/>
                  </a:cubicBezTo>
                  <a:cubicBezTo>
                    <a:pt x="271" y="36"/>
                    <a:pt x="270" y="36"/>
                    <a:pt x="269" y="36"/>
                  </a:cubicBezTo>
                  <a:moveTo>
                    <a:pt x="272" y="12"/>
                  </a:moveTo>
                  <a:cubicBezTo>
                    <a:pt x="269" y="12"/>
                    <a:pt x="267" y="12"/>
                    <a:pt x="265" y="13"/>
                  </a:cubicBezTo>
                  <a:cubicBezTo>
                    <a:pt x="263" y="14"/>
                    <a:pt x="261" y="15"/>
                    <a:pt x="260" y="17"/>
                  </a:cubicBezTo>
                  <a:cubicBezTo>
                    <a:pt x="258" y="18"/>
                    <a:pt x="257" y="20"/>
                    <a:pt x="256" y="22"/>
                  </a:cubicBezTo>
                  <a:cubicBezTo>
                    <a:pt x="256" y="24"/>
                    <a:pt x="255" y="26"/>
                    <a:pt x="255" y="29"/>
                  </a:cubicBezTo>
                  <a:cubicBezTo>
                    <a:pt x="255" y="31"/>
                    <a:pt x="256" y="34"/>
                    <a:pt x="257" y="36"/>
                  </a:cubicBezTo>
                  <a:cubicBezTo>
                    <a:pt x="258" y="37"/>
                    <a:pt x="259" y="39"/>
                    <a:pt x="261" y="40"/>
                  </a:cubicBezTo>
                  <a:cubicBezTo>
                    <a:pt x="263" y="41"/>
                    <a:pt x="265" y="42"/>
                    <a:pt x="268" y="42"/>
                  </a:cubicBezTo>
                  <a:cubicBezTo>
                    <a:pt x="270" y="42"/>
                    <a:pt x="273" y="41"/>
                    <a:pt x="275" y="40"/>
                  </a:cubicBezTo>
                  <a:cubicBezTo>
                    <a:pt x="277" y="39"/>
                    <a:pt x="279" y="38"/>
                    <a:pt x="280" y="37"/>
                  </a:cubicBezTo>
                  <a:cubicBezTo>
                    <a:pt x="282" y="35"/>
                    <a:pt x="283" y="33"/>
                    <a:pt x="284" y="31"/>
                  </a:cubicBezTo>
                  <a:cubicBezTo>
                    <a:pt x="284" y="29"/>
                    <a:pt x="285" y="27"/>
                    <a:pt x="285" y="24"/>
                  </a:cubicBezTo>
                  <a:cubicBezTo>
                    <a:pt x="285" y="22"/>
                    <a:pt x="284" y="21"/>
                    <a:pt x="284" y="19"/>
                  </a:cubicBezTo>
                  <a:cubicBezTo>
                    <a:pt x="283" y="18"/>
                    <a:pt x="282" y="16"/>
                    <a:pt x="281" y="15"/>
                  </a:cubicBezTo>
                  <a:cubicBezTo>
                    <a:pt x="280" y="14"/>
                    <a:pt x="279" y="13"/>
                    <a:pt x="277" y="13"/>
                  </a:cubicBezTo>
                  <a:cubicBezTo>
                    <a:pt x="275" y="12"/>
                    <a:pt x="274" y="12"/>
                    <a:pt x="272" y="12"/>
                  </a:cubicBezTo>
                  <a:moveTo>
                    <a:pt x="287" y="41"/>
                  </a:moveTo>
                  <a:cubicBezTo>
                    <a:pt x="295" y="41"/>
                    <a:pt x="295" y="41"/>
                    <a:pt x="295" y="41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287" y="41"/>
                  </a:lnTo>
                  <a:close/>
                  <a:moveTo>
                    <a:pt x="317" y="36"/>
                  </a:moveTo>
                  <a:cubicBezTo>
                    <a:pt x="316" y="36"/>
                    <a:pt x="315" y="36"/>
                    <a:pt x="314" y="35"/>
                  </a:cubicBezTo>
                  <a:cubicBezTo>
                    <a:pt x="313" y="34"/>
                    <a:pt x="312" y="34"/>
                    <a:pt x="312" y="33"/>
                  </a:cubicBezTo>
                  <a:cubicBezTo>
                    <a:pt x="312" y="32"/>
                    <a:pt x="311" y="30"/>
                    <a:pt x="311" y="29"/>
                  </a:cubicBezTo>
                  <a:cubicBezTo>
                    <a:pt x="311" y="28"/>
                    <a:pt x="312" y="27"/>
                    <a:pt x="312" y="26"/>
                  </a:cubicBezTo>
                  <a:cubicBezTo>
                    <a:pt x="312" y="25"/>
                    <a:pt x="312" y="24"/>
                    <a:pt x="313" y="23"/>
                  </a:cubicBezTo>
                  <a:cubicBezTo>
                    <a:pt x="313" y="22"/>
                    <a:pt x="314" y="21"/>
                    <a:pt x="315" y="20"/>
                  </a:cubicBezTo>
                  <a:cubicBezTo>
                    <a:pt x="315" y="20"/>
                    <a:pt x="316" y="19"/>
                    <a:pt x="317" y="18"/>
                  </a:cubicBezTo>
                  <a:cubicBezTo>
                    <a:pt x="318" y="18"/>
                    <a:pt x="319" y="18"/>
                    <a:pt x="320" y="18"/>
                  </a:cubicBezTo>
                  <a:cubicBezTo>
                    <a:pt x="321" y="18"/>
                    <a:pt x="322" y="18"/>
                    <a:pt x="323" y="18"/>
                  </a:cubicBezTo>
                  <a:cubicBezTo>
                    <a:pt x="324" y="19"/>
                    <a:pt x="324" y="19"/>
                    <a:pt x="325" y="20"/>
                  </a:cubicBezTo>
                  <a:cubicBezTo>
                    <a:pt x="325" y="20"/>
                    <a:pt x="325" y="21"/>
                    <a:pt x="326" y="22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5"/>
                    <a:pt x="326" y="26"/>
                    <a:pt x="325" y="28"/>
                  </a:cubicBezTo>
                  <a:cubicBezTo>
                    <a:pt x="325" y="29"/>
                    <a:pt x="325" y="30"/>
                    <a:pt x="324" y="31"/>
                  </a:cubicBezTo>
                  <a:cubicBezTo>
                    <a:pt x="324" y="32"/>
                    <a:pt x="323" y="32"/>
                    <a:pt x="323" y="33"/>
                  </a:cubicBezTo>
                  <a:cubicBezTo>
                    <a:pt x="322" y="34"/>
                    <a:pt x="321" y="35"/>
                    <a:pt x="320" y="35"/>
                  </a:cubicBezTo>
                  <a:cubicBezTo>
                    <a:pt x="319" y="36"/>
                    <a:pt x="318" y="36"/>
                    <a:pt x="317" y="36"/>
                  </a:cubicBezTo>
                  <a:moveTo>
                    <a:pt x="321" y="12"/>
                  </a:moveTo>
                  <a:cubicBezTo>
                    <a:pt x="318" y="12"/>
                    <a:pt x="316" y="12"/>
                    <a:pt x="314" y="13"/>
                  </a:cubicBezTo>
                  <a:cubicBezTo>
                    <a:pt x="312" y="14"/>
                    <a:pt x="310" y="15"/>
                    <a:pt x="309" y="17"/>
                  </a:cubicBezTo>
                  <a:cubicBezTo>
                    <a:pt x="307" y="18"/>
                    <a:pt x="306" y="20"/>
                    <a:pt x="305" y="22"/>
                  </a:cubicBezTo>
                  <a:cubicBezTo>
                    <a:pt x="304" y="24"/>
                    <a:pt x="304" y="26"/>
                    <a:pt x="304" y="29"/>
                  </a:cubicBezTo>
                  <a:cubicBezTo>
                    <a:pt x="304" y="31"/>
                    <a:pt x="304" y="34"/>
                    <a:pt x="305" y="36"/>
                  </a:cubicBezTo>
                  <a:cubicBezTo>
                    <a:pt x="306" y="37"/>
                    <a:pt x="308" y="39"/>
                    <a:pt x="310" y="40"/>
                  </a:cubicBezTo>
                  <a:cubicBezTo>
                    <a:pt x="312" y="41"/>
                    <a:pt x="314" y="42"/>
                    <a:pt x="317" y="42"/>
                  </a:cubicBezTo>
                  <a:cubicBezTo>
                    <a:pt x="319" y="42"/>
                    <a:pt x="321" y="41"/>
                    <a:pt x="323" y="40"/>
                  </a:cubicBezTo>
                  <a:cubicBezTo>
                    <a:pt x="326" y="39"/>
                    <a:pt x="327" y="38"/>
                    <a:pt x="329" y="37"/>
                  </a:cubicBezTo>
                  <a:cubicBezTo>
                    <a:pt x="330" y="35"/>
                    <a:pt x="331" y="33"/>
                    <a:pt x="332" y="31"/>
                  </a:cubicBezTo>
                  <a:cubicBezTo>
                    <a:pt x="333" y="29"/>
                    <a:pt x="333" y="27"/>
                    <a:pt x="333" y="24"/>
                  </a:cubicBezTo>
                  <a:cubicBezTo>
                    <a:pt x="333" y="22"/>
                    <a:pt x="333" y="21"/>
                    <a:pt x="332" y="19"/>
                  </a:cubicBezTo>
                  <a:cubicBezTo>
                    <a:pt x="332" y="18"/>
                    <a:pt x="331" y="16"/>
                    <a:pt x="330" y="15"/>
                  </a:cubicBezTo>
                  <a:cubicBezTo>
                    <a:pt x="329" y="14"/>
                    <a:pt x="327" y="13"/>
                    <a:pt x="326" y="13"/>
                  </a:cubicBezTo>
                  <a:cubicBezTo>
                    <a:pt x="324" y="12"/>
                    <a:pt x="322" y="12"/>
                    <a:pt x="321" y="12"/>
                  </a:cubicBezTo>
                  <a:moveTo>
                    <a:pt x="335" y="51"/>
                  </a:moveTo>
                  <a:cubicBezTo>
                    <a:pt x="337" y="52"/>
                    <a:pt x="339" y="52"/>
                    <a:pt x="341" y="53"/>
                  </a:cubicBezTo>
                  <a:cubicBezTo>
                    <a:pt x="343" y="53"/>
                    <a:pt x="345" y="53"/>
                    <a:pt x="347" y="53"/>
                  </a:cubicBezTo>
                  <a:cubicBezTo>
                    <a:pt x="349" y="53"/>
                    <a:pt x="351" y="53"/>
                    <a:pt x="353" y="52"/>
                  </a:cubicBezTo>
                  <a:cubicBezTo>
                    <a:pt x="355" y="51"/>
                    <a:pt x="357" y="50"/>
                    <a:pt x="358" y="49"/>
                  </a:cubicBezTo>
                  <a:cubicBezTo>
                    <a:pt x="359" y="48"/>
                    <a:pt x="360" y="46"/>
                    <a:pt x="361" y="44"/>
                  </a:cubicBezTo>
                  <a:cubicBezTo>
                    <a:pt x="362" y="42"/>
                    <a:pt x="362" y="40"/>
                    <a:pt x="363" y="38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6"/>
                    <a:pt x="368" y="15"/>
                    <a:pt x="368" y="14"/>
                  </a:cubicBezTo>
                  <a:cubicBezTo>
                    <a:pt x="368" y="14"/>
                    <a:pt x="368" y="13"/>
                    <a:pt x="368" y="13"/>
                  </a:cubicBezTo>
                  <a:cubicBezTo>
                    <a:pt x="361" y="13"/>
                    <a:pt x="361" y="13"/>
                    <a:pt x="361" y="13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60" y="16"/>
                    <a:pt x="359" y="15"/>
                    <a:pt x="358" y="14"/>
                  </a:cubicBezTo>
                  <a:cubicBezTo>
                    <a:pt x="357" y="14"/>
                    <a:pt x="356" y="13"/>
                    <a:pt x="355" y="13"/>
                  </a:cubicBezTo>
                  <a:cubicBezTo>
                    <a:pt x="354" y="12"/>
                    <a:pt x="353" y="12"/>
                    <a:pt x="352" y="12"/>
                  </a:cubicBezTo>
                  <a:cubicBezTo>
                    <a:pt x="350" y="12"/>
                    <a:pt x="348" y="12"/>
                    <a:pt x="347" y="13"/>
                  </a:cubicBezTo>
                  <a:cubicBezTo>
                    <a:pt x="345" y="14"/>
                    <a:pt x="344" y="14"/>
                    <a:pt x="343" y="16"/>
                  </a:cubicBezTo>
                  <a:cubicBezTo>
                    <a:pt x="341" y="17"/>
                    <a:pt x="341" y="18"/>
                    <a:pt x="340" y="19"/>
                  </a:cubicBezTo>
                  <a:cubicBezTo>
                    <a:pt x="339" y="21"/>
                    <a:pt x="338" y="22"/>
                    <a:pt x="338" y="24"/>
                  </a:cubicBezTo>
                  <a:cubicBezTo>
                    <a:pt x="338" y="26"/>
                    <a:pt x="337" y="27"/>
                    <a:pt x="337" y="29"/>
                  </a:cubicBezTo>
                  <a:cubicBezTo>
                    <a:pt x="337" y="31"/>
                    <a:pt x="338" y="32"/>
                    <a:pt x="338" y="33"/>
                  </a:cubicBezTo>
                  <a:cubicBezTo>
                    <a:pt x="338" y="35"/>
                    <a:pt x="339" y="36"/>
                    <a:pt x="340" y="37"/>
                  </a:cubicBezTo>
                  <a:cubicBezTo>
                    <a:pt x="340" y="38"/>
                    <a:pt x="341" y="39"/>
                    <a:pt x="343" y="40"/>
                  </a:cubicBezTo>
                  <a:cubicBezTo>
                    <a:pt x="344" y="41"/>
                    <a:pt x="345" y="41"/>
                    <a:pt x="347" y="41"/>
                  </a:cubicBezTo>
                  <a:cubicBezTo>
                    <a:pt x="349" y="41"/>
                    <a:pt x="350" y="41"/>
                    <a:pt x="351" y="40"/>
                  </a:cubicBezTo>
                  <a:cubicBezTo>
                    <a:pt x="352" y="40"/>
                    <a:pt x="353" y="39"/>
                    <a:pt x="354" y="38"/>
                  </a:cubicBezTo>
                  <a:cubicBezTo>
                    <a:pt x="355" y="38"/>
                    <a:pt x="356" y="37"/>
                    <a:pt x="357" y="36"/>
                  </a:cubicBezTo>
                  <a:cubicBezTo>
                    <a:pt x="357" y="36"/>
                    <a:pt x="357" y="36"/>
                    <a:pt x="357" y="36"/>
                  </a:cubicBezTo>
                  <a:cubicBezTo>
                    <a:pt x="356" y="37"/>
                    <a:pt x="356" y="38"/>
                    <a:pt x="356" y="39"/>
                  </a:cubicBezTo>
                  <a:cubicBezTo>
                    <a:pt x="355" y="40"/>
                    <a:pt x="355" y="41"/>
                    <a:pt x="354" y="42"/>
                  </a:cubicBezTo>
                  <a:cubicBezTo>
                    <a:pt x="354" y="43"/>
                    <a:pt x="353" y="44"/>
                    <a:pt x="353" y="45"/>
                  </a:cubicBezTo>
                  <a:cubicBezTo>
                    <a:pt x="352" y="46"/>
                    <a:pt x="351" y="46"/>
                    <a:pt x="350" y="47"/>
                  </a:cubicBezTo>
                  <a:cubicBezTo>
                    <a:pt x="349" y="47"/>
                    <a:pt x="348" y="47"/>
                    <a:pt x="346" y="47"/>
                  </a:cubicBezTo>
                  <a:cubicBezTo>
                    <a:pt x="345" y="47"/>
                    <a:pt x="344" y="47"/>
                    <a:pt x="343" y="47"/>
                  </a:cubicBezTo>
                  <a:cubicBezTo>
                    <a:pt x="342" y="47"/>
                    <a:pt x="341" y="47"/>
                    <a:pt x="340" y="46"/>
                  </a:cubicBezTo>
                  <a:cubicBezTo>
                    <a:pt x="339" y="46"/>
                    <a:pt x="338" y="46"/>
                    <a:pt x="337" y="45"/>
                  </a:cubicBezTo>
                  <a:lnTo>
                    <a:pt x="335" y="51"/>
                  </a:lnTo>
                  <a:close/>
                  <a:moveTo>
                    <a:pt x="358" y="24"/>
                  </a:moveTo>
                  <a:cubicBezTo>
                    <a:pt x="358" y="25"/>
                    <a:pt x="358" y="26"/>
                    <a:pt x="358" y="27"/>
                  </a:cubicBezTo>
                  <a:cubicBezTo>
                    <a:pt x="357" y="28"/>
                    <a:pt x="357" y="29"/>
                    <a:pt x="357" y="30"/>
                  </a:cubicBezTo>
                  <a:cubicBezTo>
                    <a:pt x="356" y="31"/>
                    <a:pt x="356" y="32"/>
                    <a:pt x="355" y="33"/>
                  </a:cubicBezTo>
                  <a:cubicBezTo>
                    <a:pt x="354" y="33"/>
                    <a:pt x="354" y="34"/>
                    <a:pt x="353" y="35"/>
                  </a:cubicBezTo>
                  <a:cubicBezTo>
                    <a:pt x="352" y="35"/>
                    <a:pt x="351" y="35"/>
                    <a:pt x="350" y="35"/>
                  </a:cubicBezTo>
                  <a:cubicBezTo>
                    <a:pt x="349" y="35"/>
                    <a:pt x="348" y="35"/>
                    <a:pt x="347" y="34"/>
                  </a:cubicBezTo>
                  <a:cubicBezTo>
                    <a:pt x="346" y="34"/>
                    <a:pt x="346" y="33"/>
                    <a:pt x="345" y="32"/>
                  </a:cubicBezTo>
                  <a:cubicBezTo>
                    <a:pt x="345" y="31"/>
                    <a:pt x="345" y="30"/>
                    <a:pt x="345" y="29"/>
                  </a:cubicBezTo>
                  <a:cubicBezTo>
                    <a:pt x="345" y="28"/>
                    <a:pt x="345" y="27"/>
                    <a:pt x="345" y="26"/>
                  </a:cubicBezTo>
                  <a:cubicBezTo>
                    <a:pt x="345" y="25"/>
                    <a:pt x="346" y="24"/>
                    <a:pt x="346" y="23"/>
                  </a:cubicBezTo>
                  <a:cubicBezTo>
                    <a:pt x="347" y="22"/>
                    <a:pt x="347" y="21"/>
                    <a:pt x="348" y="20"/>
                  </a:cubicBezTo>
                  <a:cubicBezTo>
                    <a:pt x="348" y="20"/>
                    <a:pt x="349" y="19"/>
                    <a:pt x="350" y="18"/>
                  </a:cubicBezTo>
                  <a:cubicBezTo>
                    <a:pt x="351" y="18"/>
                    <a:pt x="352" y="18"/>
                    <a:pt x="353" y="18"/>
                  </a:cubicBezTo>
                  <a:cubicBezTo>
                    <a:pt x="354" y="18"/>
                    <a:pt x="355" y="18"/>
                    <a:pt x="356" y="19"/>
                  </a:cubicBezTo>
                  <a:cubicBezTo>
                    <a:pt x="356" y="19"/>
                    <a:pt x="357" y="20"/>
                    <a:pt x="357" y="21"/>
                  </a:cubicBezTo>
                  <a:cubicBezTo>
                    <a:pt x="358" y="22"/>
                    <a:pt x="358" y="23"/>
                    <a:pt x="358" y="24"/>
                  </a:cubicBezTo>
                  <a:moveTo>
                    <a:pt x="372" y="13"/>
                  </a:moveTo>
                  <a:cubicBezTo>
                    <a:pt x="377" y="42"/>
                    <a:pt x="377" y="42"/>
                    <a:pt x="377" y="42"/>
                  </a:cubicBezTo>
                  <a:cubicBezTo>
                    <a:pt x="376" y="44"/>
                    <a:pt x="375" y="45"/>
                    <a:pt x="375" y="45"/>
                  </a:cubicBezTo>
                  <a:cubicBezTo>
                    <a:pt x="374" y="46"/>
                    <a:pt x="373" y="47"/>
                    <a:pt x="373" y="47"/>
                  </a:cubicBezTo>
                  <a:cubicBezTo>
                    <a:pt x="372" y="47"/>
                    <a:pt x="371" y="47"/>
                    <a:pt x="371" y="47"/>
                  </a:cubicBezTo>
                  <a:cubicBezTo>
                    <a:pt x="370" y="47"/>
                    <a:pt x="369" y="47"/>
                    <a:pt x="369" y="47"/>
                  </a:cubicBezTo>
                  <a:cubicBezTo>
                    <a:pt x="368" y="47"/>
                    <a:pt x="368" y="47"/>
                    <a:pt x="367" y="47"/>
                  </a:cubicBezTo>
                  <a:cubicBezTo>
                    <a:pt x="366" y="52"/>
                    <a:pt x="366" y="52"/>
                    <a:pt x="366" y="52"/>
                  </a:cubicBezTo>
                  <a:cubicBezTo>
                    <a:pt x="367" y="53"/>
                    <a:pt x="368" y="53"/>
                    <a:pt x="369" y="53"/>
                  </a:cubicBezTo>
                  <a:cubicBezTo>
                    <a:pt x="369" y="53"/>
                    <a:pt x="370" y="53"/>
                    <a:pt x="371" y="53"/>
                  </a:cubicBezTo>
                  <a:cubicBezTo>
                    <a:pt x="373" y="53"/>
                    <a:pt x="374" y="53"/>
                    <a:pt x="375" y="52"/>
                  </a:cubicBezTo>
                  <a:cubicBezTo>
                    <a:pt x="377" y="52"/>
                    <a:pt x="378" y="51"/>
                    <a:pt x="378" y="51"/>
                  </a:cubicBezTo>
                  <a:cubicBezTo>
                    <a:pt x="379" y="50"/>
                    <a:pt x="380" y="49"/>
                    <a:pt x="381" y="48"/>
                  </a:cubicBezTo>
                  <a:cubicBezTo>
                    <a:pt x="381" y="47"/>
                    <a:pt x="382" y="46"/>
                    <a:pt x="383" y="45"/>
                  </a:cubicBezTo>
                  <a:cubicBezTo>
                    <a:pt x="402" y="13"/>
                    <a:pt x="402" y="13"/>
                    <a:pt x="402" y="13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0" y="13"/>
                    <a:pt x="380" y="13"/>
                    <a:pt x="380" y="13"/>
                  </a:cubicBezTo>
                  <a:lnTo>
                    <a:pt x="372" y="13"/>
                  </a:lnTo>
                  <a:close/>
                  <a:moveTo>
                    <a:pt x="445" y="4"/>
                  </a:moveTo>
                  <a:cubicBezTo>
                    <a:pt x="443" y="3"/>
                    <a:pt x="441" y="3"/>
                    <a:pt x="440" y="2"/>
                  </a:cubicBezTo>
                  <a:cubicBezTo>
                    <a:pt x="438" y="2"/>
                    <a:pt x="436" y="2"/>
                    <a:pt x="435" y="2"/>
                  </a:cubicBezTo>
                  <a:cubicBezTo>
                    <a:pt x="433" y="2"/>
                    <a:pt x="432" y="2"/>
                    <a:pt x="430" y="2"/>
                  </a:cubicBezTo>
                  <a:cubicBezTo>
                    <a:pt x="429" y="3"/>
                    <a:pt x="428" y="3"/>
                    <a:pt x="426" y="4"/>
                  </a:cubicBezTo>
                  <a:cubicBezTo>
                    <a:pt x="425" y="4"/>
                    <a:pt x="424" y="5"/>
                    <a:pt x="423" y="6"/>
                  </a:cubicBezTo>
                  <a:cubicBezTo>
                    <a:pt x="422" y="7"/>
                    <a:pt x="422" y="8"/>
                    <a:pt x="421" y="9"/>
                  </a:cubicBezTo>
                  <a:cubicBezTo>
                    <a:pt x="421" y="11"/>
                    <a:pt x="420" y="12"/>
                    <a:pt x="420" y="14"/>
                  </a:cubicBezTo>
                  <a:cubicBezTo>
                    <a:pt x="420" y="15"/>
                    <a:pt x="421" y="16"/>
                    <a:pt x="421" y="17"/>
                  </a:cubicBezTo>
                  <a:cubicBezTo>
                    <a:pt x="422" y="18"/>
                    <a:pt x="422" y="19"/>
                    <a:pt x="423" y="20"/>
                  </a:cubicBezTo>
                  <a:cubicBezTo>
                    <a:pt x="424" y="21"/>
                    <a:pt x="425" y="21"/>
                    <a:pt x="425" y="22"/>
                  </a:cubicBezTo>
                  <a:cubicBezTo>
                    <a:pt x="426" y="23"/>
                    <a:pt x="427" y="23"/>
                    <a:pt x="428" y="24"/>
                  </a:cubicBezTo>
                  <a:cubicBezTo>
                    <a:pt x="429" y="24"/>
                    <a:pt x="430" y="25"/>
                    <a:pt x="431" y="25"/>
                  </a:cubicBezTo>
                  <a:cubicBezTo>
                    <a:pt x="432" y="26"/>
                    <a:pt x="432" y="26"/>
                    <a:pt x="433" y="27"/>
                  </a:cubicBezTo>
                  <a:cubicBezTo>
                    <a:pt x="433" y="28"/>
                    <a:pt x="433" y="29"/>
                    <a:pt x="433" y="30"/>
                  </a:cubicBezTo>
                  <a:cubicBezTo>
                    <a:pt x="433" y="31"/>
                    <a:pt x="433" y="31"/>
                    <a:pt x="433" y="32"/>
                  </a:cubicBezTo>
                  <a:cubicBezTo>
                    <a:pt x="432" y="33"/>
                    <a:pt x="432" y="34"/>
                    <a:pt x="431" y="34"/>
                  </a:cubicBezTo>
                  <a:cubicBezTo>
                    <a:pt x="430" y="35"/>
                    <a:pt x="430" y="35"/>
                    <a:pt x="429" y="35"/>
                  </a:cubicBezTo>
                  <a:cubicBezTo>
                    <a:pt x="428" y="35"/>
                    <a:pt x="427" y="36"/>
                    <a:pt x="426" y="36"/>
                  </a:cubicBezTo>
                  <a:cubicBezTo>
                    <a:pt x="425" y="36"/>
                    <a:pt x="424" y="35"/>
                    <a:pt x="423" y="35"/>
                  </a:cubicBezTo>
                  <a:cubicBezTo>
                    <a:pt x="422" y="35"/>
                    <a:pt x="421" y="35"/>
                    <a:pt x="420" y="34"/>
                  </a:cubicBezTo>
                  <a:cubicBezTo>
                    <a:pt x="419" y="34"/>
                    <a:pt x="418" y="33"/>
                    <a:pt x="417" y="33"/>
                  </a:cubicBezTo>
                  <a:cubicBezTo>
                    <a:pt x="415" y="39"/>
                    <a:pt x="415" y="39"/>
                    <a:pt x="415" y="39"/>
                  </a:cubicBezTo>
                  <a:cubicBezTo>
                    <a:pt x="417" y="40"/>
                    <a:pt x="418" y="41"/>
                    <a:pt x="420" y="41"/>
                  </a:cubicBezTo>
                  <a:cubicBezTo>
                    <a:pt x="422" y="41"/>
                    <a:pt x="424" y="42"/>
                    <a:pt x="426" y="42"/>
                  </a:cubicBezTo>
                  <a:cubicBezTo>
                    <a:pt x="427" y="42"/>
                    <a:pt x="429" y="41"/>
                    <a:pt x="431" y="41"/>
                  </a:cubicBezTo>
                  <a:cubicBezTo>
                    <a:pt x="432" y="41"/>
                    <a:pt x="434" y="40"/>
                    <a:pt x="435" y="40"/>
                  </a:cubicBezTo>
                  <a:cubicBezTo>
                    <a:pt x="436" y="39"/>
                    <a:pt x="437" y="38"/>
                    <a:pt x="438" y="37"/>
                  </a:cubicBezTo>
                  <a:cubicBezTo>
                    <a:pt x="439" y="36"/>
                    <a:pt x="440" y="35"/>
                    <a:pt x="441" y="34"/>
                  </a:cubicBezTo>
                  <a:cubicBezTo>
                    <a:pt x="441" y="32"/>
                    <a:pt x="441" y="31"/>
                    <a:pt x="441" y="29"/>
                  </a:cubicBezTo>
                  <a:cubicBezTo>
                    <a:pt x="441" y="27"/>
                    <a:pt x="441" y="26"/>
                    <a:pt x="441" y="25"/>
                  </a:cubicBezTo>
                  <a:cubicBezTo>
                    <a:pt x="440" y="24"/>
                    <a:pt x="440" y="23"/>
                    <a:pt x="439" y="22"/>
                  </a:cubicBezTo>
                  <a:cubicBezTo>
                    <a:pt x="438" y="21"/>
                    <a:pt x="437" y="20"/>
                    <a:pt x="436" y="20"/>
                  </a:cubicBezTo>
                  <a:cubicBezTo>
                    <a:pt x="435" y="19"/>
                    <a:pt x="434" y="19"/>
                    <a:pt x="433" y="18"/>
                  </a:cubicBezTo>
                  <a:cubicBezTo>
                    <a:pt x="433" y="18"/>
                    <a:pt x="432" y="17"/>
                    <a:pt x="431" y="16"/>
                  </a:cubicBezTo>
                  <a:cubicBezTo>
                    <a:pt x="430" y="16"/>
                    <a:pt x="430" y="15"/>
                    <a:pt x="429" y="15"/>
                  </a:cubicBezTo>
                  <a:cubicBezTo>
                    <a:pt x="429" y="14"/>
                    <a:pt x="428" y="13"/>
                    <a:pt x="428" y="12"/>
                  </a:cubicBezTo>
                  <a:cubicBezTo>
                    <a:pt x="428" y="12"/>
                    <a:pt x="429" y="11"/>
                    <a:pt x="429" y="10"/>
                  </a:cubicBezTo>
                  <a:cubicBezTo>
                    <a:pt x="429" y="10"/>
                    <a:pt x="430" y="9"/>
                    <a:pt x="431" y="9"/>
                  </a:cubicBezTo>
                  <a:cubicBezTo>
                    <a:pt x="431" y="9"/>
                    <a:pt x="432" y="8"/>
                    <a:pt x="433" y="8"/>
                  </a:cubicBezTo>
                  <a:cubicBezTo>
                    <a:pt x="433" y="8"/>
                    <a:pt x="434" y="8"/>
                    <a:pt x="435" y="8"/>
                  </a:cubicBezTo>
                  <a:cubicBezTo>
                    <a:pt x="436" y="8"/>
                    <a:pt x="437" y="8"/>
                    <a:pt x="438" y="8"/>
                  </a:cubicBezTo>
                  <a:cubicBezTo>
                    <a:pt x="439" y="8"/>
                    <a:pt x="439" y="9"/>
                    <a:pt x="440" y="9"/>
                  </a:cubicBezTo>
                  <a:cubicBezTo>
                    <a:pt x="441" y="9"/>
                    <a:pt x="442" y="10"/>
                    <a:pt x="443" y="10"/>
                  </a:cubicBezTo>
                  <a:lnTo>
                    <a:pt x="445" y="4"/>
                  </a:lnTo>
                  <a:close/>
                  <a:moveTo>
                    <a:pt x="473" y="29"/>
                  </a:moveTo>
                  <a:cubicBezTo>
                    <a:pt x="474" y="28"/>
                    <a:pt x="474" y="27"/>
                    <a:pt x="474" y="26"/>
                  </a:cubicBezTo>
                  <a:cubicBezTo>
                    <a:pt x="474" y="25"/>
                    <a:pt x="474" y="24"/>
                    <a:pt x="474" y="23"/>
                  </a:cubicBezTo>
                  <a:cubicBezTo>
                    <a:pt x="474" y="20"/>
                    <a:pt x="474" y="18"/>
                    <a:pt x="473" y="17"/>
                  </a:cubicBezTo>
                  <a:cubicBezTo>
                    <a:pt x="472" y="15"/>
                    <a:pt x="470" y="14"/>
                    <a:pt x="469" y="13"/>
                  </a:cubicBezTo>
                  <a:cubicBezTo>
                    <a:pt x="467" y="12"/>
                    <a:pt x="465" y="12"/>
                    <a:pt x="462" y="12"/>
                  </a:cubicBezTo>
                  <a:cubicBezTo>
                    <a:pt x="461" y="12"/>
                    <a:pt x="459" y="12"/>
                    <a:pt x="457" y="13"/>
                  </a:cubicBezTo>
                  <a:cubicBezTo>
                    <a:pt x="456" y="14"/>
                    <a:pt x="454" y="14"/>
                    <a:pt x="453" y="16"/>
                  </a:cubicBezTo>
                  <a:cubicBezTo>
                    <a:pt x="452" y="17"/>
                    <a:pt x="450" y="18"/>
                    <a:pt x="449" y="19"/>
                  </a:cubicBezTo>
                  <a:cubicBezTo>
                    <a:pt x="448" y="21"/>
                    <a:pt x="448" y="22"/>
                    <a:pt x="447" y="24"/>
                  </a:cubicBezTo>
                  <a:cubicBezTo>
                    <a:pt x="447" y="26"/>
                    <a:pt x="446" y="27"/>
                    <a:pt x="446" y="29"/>
                  </a:cubicBezTo>
                  <a:cubicBezTo>
                    <a:pt x="446" y="31"/>
                    <a:pt x="447" y="33"/>
                    <a:pt x="447" y="35"/>
                  </a:cubicBezTo>
                  <a:cubicBezTo>
                    <a:pt x="448" y="36"/>
                    <a:pt x="449" y="38"/>
                    <a:pt x="450" y="39"/>
                  </a:cubicBezTo>
                  <a:cubicBezTo>
                    <a:pt x="451" y="40"/>
                    <a:pt x="453" y="40"/>
                    <a:pt x="454" y="41"/>
                  </a:cubicBezTo>
                  <a:cubicBezTo>
                    <a:pt x="456" y="41"/>
                    <a:pt x="458" y="42"/>
                    <a:pt x="460" y="42"/>
                  </a:cubicBezTo>
                  <a:cubicBezTo>
                    <a:pt x="462" y="42"/>
                    <a:pt x="463" y="41"/>
                    <a:pt x="465" y="41"/>
                  </a:cubicBezTo>
                  <a:cubicBezTo>
                    <a:pt x="466" y="41"/>
                    <a:pt x="468" y="40"/>
                    <a:pt x="469" y="40"/>
                  </a:cubicBezTo>
                  <a:cubicBezTo>
                    <a:pt x="470" y="34"/>
                    <a:pt x="470" y="34"/>
                    <a:pt x="470" y="34"/>
                  </a:cubicBezTo>
                  <a:cubicBezTo>
                    <a:pt x="469" y="35"/>
                    <a:pt x="467" y="35"/>
                    <a:pt x="466" y="36"/>
                  </a:cubicBezTo>
                  <a:cubicBezTo>
                    <a:pt x="464" y="36"/>
                    <a:pt x="463" y="36"/>
                    <a:pt x="461" y="36"/>
                  </a:cubicBezTo>
                  <a:cubicBezTo>
                    <a:pt x="460" y="36"/>
                    <a:pt x="458" y="36"/>
                    <a:pt x="457" y="36"/>
                  </a:cubicBezTo>
                  <a:cubicBezTo>
                    <a:pt x="456" y="35"/>
                    <a:pt x="455" y="34"/>
                    <a:pt x="454" y="33"/>
                  </a:cubicBezTo>
                  <a:cubicBezTo>
                    <a:pt x="454" y="32"/>
                    <a:pt x="453" y="31"/>
                    <a:pt x="453" y="29"/>
                  </a:cubicBezTo>
                  <a:lnTo>
                    <a:pt x="473" y="29"/>
                  </a:lnTo>
                  <a:close/>
                  <a:moveTo>
                    <a:pt x="454" y="24"/>
                  </a:moveTo>
                  <a:cubicBezTo>
                    <a:pt x="455" y="23"/>
                    <a:pt x="455" y="22"/>
                    <a:pt x="456" y="21"/>
                  </a:cubicBezTo>
                  <a:cubicBezTo>
                    <a:pt x="457" y="20"/>
                    <a:pt x="458" y="19"/>
                    <a:pt x="459" y="18"/>
                  </a:cubicBezTo>
                  <a:cubicBezTo>
                    <a:pt x="460" y="18"/>
                    <a:pt x="461" y="17"/>
                    <a:pt x="462" y="17"/>
                  </a:cubicBezTo>
                  <a:cubicBezTo>
                    <a:pt x="464" y="17"/>
                    <a:pt x="465" y="18"/>
                    <a:pt x="466" y="19"/>
                  </a:cubicBezTo>
                  <a:cubicBezTo>
                    <a:pt x="467" y="19"/>
                    <a:pt x="467" y="21"/>
                    <a:pt x="467" y="22"/>
                  </a:cubicBezTo>
                  <a:cubicBezTo>
                    <a:pt x="467" y="22"/>
                    <a:pt x="467" y="23"/>
                    <a:pt x="467" y="23"/>
                  </a:cubicBezTo>
                  <a:cubicBezTo>
                    <a:pt x="467" y="23"/>
                    <a:pt x="467" y="24"/>
                    <a:pt x="467" y="24"/>
                  </a:cubicBezTo>
                  <a:lnTo>
                    <a:pt x="454" y="24"/>
                  </a:lnTo>
                  <a:close/>
                  <a:moveTo>
                    <a:pt x="476" y="41"/>
                  </a:moveTo>
                  <a:cubicBezTo>
                    <a:pt x="484" y="41"/>
                    <a:pt x="484" y="41"/>
                    <a:pt x="484" y="41"/>
                  </a:cubicBezTo>
                  <a:cubicBezTo>
                    <a:pt x="486" y="28"/>
                    <a:pt x="486" y="28"/>
                    <a:pt x="486" y="28"/>
                  </a:cubicBezTo>
                  <a:cubicBezTo>
                    <a:pt x="487" y="27"/>
                    <a:pt x="487" y="26"/>
                    <a:pt x="487" y="25"/>
                  </a:cubicBezTo>
                  <a:cubicBezTo>
                    <a:pt x="488" y="24"/>
                    <a:pt x="488" y="23"/>
                    <a:pt x="489" y="22"/>
                  </a:cubicBezTo>
                  <a:cubicBezTo>
                    <a:pt x="490" y="21"/>
                    <a:pt x="491" y="20"/>
                    <a:pt x="492" y="20"/>
                  </a:cubicBezTo>
                  <a:cubicBezTo>
                    <a:pt x="492" y="19"/>
                    <a:pt x="494" y="19"/>
                    <a:pt x="495" y="19"/>
                  </a:cubicBezTo>
                  <a:cubicBezTo>
                    <a:pt x="495" y="19"/>
                    <a:pt x="496" y="19"/>
                    <a:pt x="496" y="19"/>
                  </a:cubicBezTo>
                  <a:cubicBezTo>
                    <a:pt x="497" y="19"/>
                    <a:pt x="497" y="19"/>
                    <a:pt x="498" y="19"/>
                  </a:cubicBezTo>
                  <a:cubicBezTo>
                    <a:pt x="499" y="12"/>
                    <a:pt x="499" y="12"/>
                    <a:pt x="499" y="12"/>
                  </a:cubicBezTo>
                  <a:cubicBezTo>
                    <a:pt x="499" y="12"/>
                    <a:pt x="498" y="12"/>
                    <a:pt x="498" y="12"/>
                  </a:cubicBezTo>
                  <a:cubicBezTo>
                    <a:pt x="497" y="12"/>
                    <a:pt x="497" y="12"/>
                    <a:pt x="496" y="12"/>
                  </a:cubicBezTo>
                  <a:cubicBezTo>
                    <a:pt x="496" y="12"/>
                    <a:pt x="495" y="12"/>
                    <a:pt x="494" y="13"/>
                  </a:cubicBezTo>
                  <a:cubicBezTo>
                    <a:pt x="493" y="13"/>
                    <a:pt x="492" y="13"/>
                    <a:pt x="492" y="14"/>
                  </a:cubicBezTo>
                  <a:cubicBezTo>
                    <a:pt x="491" y="14"/>
                    <a:pt x="490" y="15"/>
                    <a:pt x="490" y="16"/>
                  </a:cubicBezTo>
                  <a:cubicBezTo>
                    <a:pt x="489" y="16"/>
                    <a:pt x="488" y="17"/>
                    <a:pt x="488" y="18"/>
                  </a:cubicBezTo>
                  <a:cubicBezTo>
                    <a:pt x="488" y="18"/>
                    <a:pt x="488" y="18"/>
                    <a:pt x="488" y="18"/>
                  </a:cubicBezTo>
                  <a:cubicBezTo>
                    <a:pt x="489" y="13"/>
                    <a:pt x="489" y="13"/>
                    <a:pt x="489" y="13"/>
                  </a:cubicBezTo>
                  <a:cubicBezTo>
                    <a:pt x="482" y="13"/>
                    <a:pt x="482" y="13"/>
                    <a:pt x="482" y="13"/>
                  </a:cubicBezTo>
                  <a:cubicBezTo>
                    <a:pt x="482" y="14"/>
                    <a:pt x="482" y="15"/>
                    <a:pt x="481" y="16"/>
                  </a:cubicBezTo>
                  <a:lnTo>
                    <a:pt x="476" y="41"/>
                  </a:lnTo>
                  <a:close/>
                  <a:moveTo>
                    <a:pt x="505" y="41"/>
                  </a:moveTo>
                  <a:cubicBezTo>
                    <a:pt x="513" y="41"/>
                    <a:pt x="513" y="41"/>
                    <a:pt x="513" y="41"/>
                  </a:cubicBezTo>
                  <a:cubicBezTo>
                    <a:pt x="529" y="13"/>
                    <a:pt x="529" y="13"/>
                    <a:pt x="529" y="13"/>
                  </a:cubicBezTo>
                  <a:cubicBezTo>
                    <a:pt x="522" y="13"/>
                    <a:pt x="522" y="13"/>
                    <a:pt x="522" y="13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08" y="13"/>
                    <a:pt x="508" y="13"/>
                    <a:pt x="508" y="13"/>
                  </a:cubicBezTo>
                  <a:cubicBezTo>
                    <a:pt x="500" y="13"/>
                    <a:pt x="500" y="13"/>
                    <a:pt x="500" y="13"/>
                  </a:cubicBezTo>
                  <a:lnTo>
                    <a:pt x="505" y="41"/>
                  </a:lnTo>
                  <a:close/>
                  <a:moveTo>
                    <a:pt x="528" y="41"/>
                  </a:moveTo>
                  <a:cubicBezTo>
                    <a:pt x="535" y="41"/>
                    <a:pt x="535" y="41"/>
                    <a:pt x="535" y="41"/>
                  </a:cubicBezTo>
                  <a:cubicBezTo>
                    <a:pt x="541" y="13"/>
                    <a:pt x="541" y="13"/>
                    <a:pt x="541" y="13"/>
                  </a:cubicBezTo>
                  <a:cubicBezTo>
                    <a:pt x="534" y="13"/>
                    <a:pt x="534" y="13"/>
                    <a:pt x="534" y="13"/>
                  </a:cubicBezTo>
                  <a:lnTo>
                    <a:pt x="528" y="41"/>
                  </a:lnTo>
                  <a:close/>
                  <a:moveTo>
                    <a:pt x="535" y="8"/>
                  </a:moveTo>
                  <a:cubicBezTo>
                    <a:pt x="543" y="8"/>
                    <a:pt x="543" y="8"/>
                    <a:pt x="543" y="8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37" y="1"/>
                    <a:pt x="537" y="1"/>
                    <a:pt x="537" y="1"/>
                  </a:cubicBezTo>
                  <a:lnTo>
                    <a:pt x="535" y="8"/>
                  </a:lnTo>
                  <a:close/>
                  <a:moveTo>
                    <a:pt x="568" y="13"/>
                  </a:moveTo>
                  <a:cubicBezTo>
                    <a:pt x="567" y="13"/>
                    <a:pt x="566" y="13"/>
                    <a:pt x="565" y="12"/>
                  </a:cubicBezTo>
                  <a:cubicBezTo>
                    <a:pt x="564" y="12"/>
                    <a:pt x="562" y="12"/>
                    <a:pt x="561" y="12"/>
                  </a:cubicBezTo>
                  <a:cubicBezTo>
                    <a:pt x="559" y="12"/>
                    <a:pt x="556" y="12"/>
                    <a:pt x="554" y="13"/>
                  </a:cubicBezTo>
                  <a:cubicBezTo>
                    <a:pt x="552" y="14"/>
                    <a:pt x="550" y="15"/>
                    <a:pt x="549" y="17"/>
                  </a:cubicBezTo>
                  <a:cubicBezTo>
                    <a:pt x="547" y="19"/>
                    <a:pt x="546" y="20"/>
                    <a:pt x="546" y="23"/>
                  </a:cubicBezTo>
                  <a:cubicBezTo>
                    <a:pt x="545" y="25"/>
                    <a:pt x="544" y="27"/>
                    <a:pt x="544" y="29"/>
                  </a:cubicBezTo>
                  <a:cubicBezTo>
                    <a:pt x="544" y="32"/>
                    <a:pt x="545" y="34"/>
                    <a:pt x="546" y="36"/>
                  </a:cubicBezTo>
                  <a:cubicBezTo>
                    <a:pt x="547" y="38"/>
                    <a:pt x="548" y="39"/>
                    <a:pt x="550" y="40"/>
                  </a:cubicBezTo>
                  <a:cubicBezTo>
                    <a:pt x="552" y="41"/>
                    <a:pt x="554" y="42"/>
                    <a:pt x="556" y="42"/>
                  </a:cubicBezTo>
                  <a:cubicBezTo>
                    <a:pt x="558" y="42"/>
                    <a:pt x="559" y="41"/>
                    <a:pt x="560" y="41"/>
                  </a:cubicBezTo>
                  <a:cubicBezTo>
                    <a:pt x="561" y="41"/>
                    <a:pt x="562" y="41"/>
                    <a:pt x="563" y="40"/>
                  </a:cubicBezTo>
                  <a:cubicBezTo>
                    <a:pt x="564" y="34"/>
                    <a:pt x="564" y="34"/>
                    <a:pt x="564" y="34"/>
                  </a:cubicBezTo>
                  <a:cubicBezTo>
                    <a:pt x="564" y="35"/>
                    <a:pt x="563" y="35"/>
                    <a:pt x="562" y="35"/>
                  </a:cubicBezTo>
                  <a:cubicBezTo>
                    <a:pt x="562" y="35"/>
                    <a:pt x="561" y="36"/>
                    <a:pt x="560" y="36"/>
                  </a:cubicBezTo>
                  <a:cubicBezTo>
                    <a:pt x="560" y="36"/>
                    <a:pt x="559" y="36"/>
                    <a:pt x="558" y="36"/>
                  </a:cubicBezTo>
                  <a:cubicBezTo>
                    <a:pt x="557" y="36"/>
                    <a:pt x="556" y="36"/>
                    <a:pt x="555" y="35"/>
                  </a:cubicBezTo>
                  <a:cubicBezTo>
                    <a:pt x="554" y="35"/>
                    <a:pt x="554" y="34"/>
                    <a:pt x="553" y="34"/>
                  </a:cubicBezTo>
                  <a:cubicBezTo>
                    <a:pt x="553" y="33"/>
                    <a:pt x="553" y="32"/>
                    <a:pt x="552" y="31"/>
                  </a:cubicBezTo>
                  <a:cubicBezTo>
                    <a:pt x="552" y="30"/>
                    <a:pt x="552" y="29"/>
                    <a:pt x="552" y="29"/>
                  </a:cubicBezTo>
                  <a:cubicBezTo>
                    <a:pt x="552" y="27"/>
                    <a:pt x="552" y="26"/>
                    <a:pt x="553" y="25"/>
                  </a:cubicBezTo>
                  <a:cubicBezTo>
                    <a:pt x="553" y="23"/>
                    <a:pt x="554" y="22"/>
                    <a:pt x="554" y="21"/>
                  </a:cubicBezTo>
                  <a:cubicBezTo>
                    <a:pt x="555" y="20"/>
                    <a:pt x="556" y="19"/>
                    <a:pt x="557" y="19"/>
                  </a:cubicBezTo>
                  <a:cubicBezTo>
                    <a:pt x="558" y="18"/>
                    <a:pt x="560" y="18"/>
                    <a:pt x="561" y="18"/>
                  </a:cubicBezTo>
                  <a:cubicBezTo>
                    <a:pt x="562" y="18"/>
                    <a:pt x="563" y="18"/>
                    <a:pt x="564" y="18"/>
                  </a:cubicBezTo>
                  <a:cubicBezTo>
                    <a:pt x="565" y="18"/>
                    <a:pt x="566" y="19"/>
                    <a:pt x="567" y="19"/>
                  </a:cubicBezTo>
                  <a:lnTo>
                    <a:pt x="568" y="13"/>
                  </a:lnTo>
                  <a:close/>
                  <a:moveTo>
                    <a:pt x="595" y="29"/>
                  </a:moveTo>
                  <a:cubicBezTo>
                    <a:pt x="595" y="28"/>
                    <a:pt x="596" y="27"/>
                    <a:pt x="596" y="26"/>
                  </a:cubicBezTo>
                  <a:cubicBezTo>
                    <a:pt x="596" y="25"/>
                    <a:pt x="596" y="24"/>
                    <a:pt x="596" y="23"/>
                  </a:cubicBezTo>
                  <a:cubicBezTo>
                    <a:pt x="596" y="20"/>
                    <a:pt x="595" y="18"/>
                    <a:pt x="594" y="17"/>
                  </a:cubicBezTo>
                  <a:cubicBezTo>
                    <a:pt x="593" y="15"/>
                    <a:pt x="592" y="14"/>
                    <a:pt x="590" y="13"/>
                  </a:cubicBezTo>
                  <a:cubicBezTo>
                    <a:pt x="589" y="12"/>
                    <a:pt x="587" y="12"/>
                    <a:pt x="584" y="12"/>
                  </a:cubicBezTo>
                  <a:cubicBezTo>
                    <a:pt x="582" y="12"/>
                    <a:pt x="581" y="12"/>
                    <a:pt x="579" y="13"/>
                  </a:cubicBezTo>
                  <a:cubicBezTo>
                    <a:pt x="577" y="14"/>
                    <a:pt x="576" y="14"/>
                    <a:pt x="575" y="16"/>
                  </a:cubicBezTo>
                  <a:cubicBezTo>
                    <a:pt x="573" y="17"/>
                    <a:pt x="572" y="18"/>
                    <a:pt x="571" y="19"/>
                  </a:cubicBezTo>
                  <a:cubicBezTo>
                    <a:pt x="570" y="21"/>
                    <a:pt x="570" y="22"/>
                    <a:pt x="569" y="24"/>
                  </a:cubicBezTo>
                  <a:cubicBezTo>
                    <a:pt x="569" y="26"/>
                    <a:pt x="568" y="27"/>
                    <a:pt x="568" y="29"/>
                  </a:cubicBezTo>
                  <a:cubicBezTo>
                    <a:pt x="568" y="31"/>
                    <a:pt x="569" y="33"/>
                    <a:pt x="569" y="35"/>
                  </a:cubicBezTo>
                  <a:cubicBezTo>
                    <a:pt x="570" y="36"/>
                    <a:pt x="571" y="38"/>
                    <a:pt x="572" y="39"/>
                  </a:cubicBezTo>
                  <a:cubicBezTo>
                    <a:pt x="573" y="40"/>
                    <a:pt x="575" y="40"/>
                    <a:pt x="576" y="41"/>
                  </a:cubicBezTo>
                  <a:cubicBezTo>
                    <a:pt x="578" y="41"/>
                    <a:pt x="580" y="42"/>
                    <a:pt x="582" y="42"/>
                  </a:cubicBezTo>
                  <a:cubicBezTo>
                    <a:pt x="583" y="42"/>
                    <a:pt x="585" y="41"/>
                    <a:pt x="586" y="41"/>
                  </a:cubicBezTo>
                  <a:cubicBezTo>
                    <a:pt x="588" y="41"/>
                    <a:pt x="589" y="40"/>
                    <a:pt x="591" y="40"/>
                  </a:cubicBezTo>
                  <a:cubicBezTo>
                    <a:pt x="592" y="34"/>
                    <a:pt x="592" y="34"/>
                    <a:pt x="592" y="34"/>
                  </a:cubicBezTo>
                  <a:cubicBezTo>
                    <a:pt x="590" y="35"/>
                    <a:pt x="589" y="35"/>
                    <a:pt x="588" y="36"/>
                  </a:cubicBezTo>
                  <a:cubicBezTo>
                    <a:pt x="586" y="36"/>
                    <a:pt x="585" y="36"/>
                    <a:pt x="583" y="36"/>
                  </a:cubicBezTo>
                  <a:cubicBezTo>
                    <a:pt x="581" y="36"/>
                    <a:pt x="580" y="36"/>
                    <a:pt x="579" y="36"/>
                  </a:cubicBezTo>
                  <a:cubicBezTo>
                    <a:pt x="578" y="35"/>
                    <a:pt x="577" y="34"/>
                    <a:pt x="576" y="33"/>
                  </a:cubicBezTo>
                  <a:cubicBezTo>
                    <a:pt x="576" y="32"/>
                    <a:pt x="575" y="31"/>
                    <a:pt x="575" y="29"/>
                  </a:cubicBezTo>
                  <a:lnTo>
                    <a:pt x="595" y="29"/>
                  </a:lnTo>
                  <a:close/>
                  <a:moveTo>
                    <a:pt x="576" y="24"/>
                  </a:moveTo>
                  <a:cubicBezTo>
                    <a:pt x="577" y="23"/>
                    <a:pt x="577" y="22"/>
                    <a:pt x="578" y="21"/>
                  </a:cubicBezTo>
                  <a:cubicBezTo>
                    <a:pt x="579" y="20"/>
                    <a:pt x="579" y="19"/>
                    <a:pt x="580" y="18"/>
                  </a:cubicBezTo>
                  <a:cubicBezTo>
                    <a:pt x="581" y="18"/>
                    <a:pt x="583" y="17"/>
                    <a:pt x="584" y="17"/>
                  </a:cubicBezTo>
                  <a:cubicBezTo>
                    <a:pt x="586" y="17"/>
                    <a:pt x="587" y="18"/>
                    <a:pt x="588" y="19"/>
                  </a:cubicBezTo>
                  <a:cubicBezTo>
                    <a:pt x="588" y="19"/>
                    <a:pt x="589" y="21"/>
                    <a:pt x="589" y="22"/>
                  </a:cubicBezTo>
                  <a:cubicBezTo>
                    <a:pt x="589" y="22"/>
                    <a:pt x="589" y="23"/>
                    <a:pt x="589" y="23"/>
                  </a:cubicBezTo>
                  <a:cubicBezTo>
                    <a:pt x="589" y="23"/>
                    <a:pt x="589" y="24"/>
                    <a:pt x="589" y="24"/>
                  </a:cubicBezTo>
                  <a:lnTo>
                    <a:pt x="576" y="24"/>
                  </a:lnTo>
                  <a:close/>
                  <a:moveTo>
                    <a:pt x="621" y="13"/>
                  </a:moveTo>
                  <a:cubicBezTo>
                    <a:pt x="620" y="13"/>
                    <a:pt x="619" y="13"/>
                    <a:pt x="617" y="12"/>
                  </a:cubicBezTo>
                  <a:cubicBezTo>
                    <a:pt x="616" y="12"/>
                    <a:pt x="615" y="12"/>
                    <a:pt x="613" y="12"/>
                  </a:cubicBezTo>
                  <a:cubicBezTo>
                    <a:pt x="612" y="12"/>
                    <a:pt x="611" y="12"/>
                    <a:pt x="610" y="12"/>
                  </a:cubicBezTo>
                  <a:cubicBezTo>
                    <a:pt x="609" y="13"/>
                    <a:pt x="607" y="13"/>
                    <a:pt x="606" y="13"/>
                  </a:cubicBezTo>
                  <a:cubicBezTo>
                    <a:pt x="605" y="14"/>
                    <a:pt x="604" y="14"/>
                    <a:pt x="604" y="15"/>
                  </a:cubicBezTo>
                  <a:cubicBezTo>
                    <a:pt x="603" y="16"/>
                    <a:pt x="602" y="17"/>
                    <a:pt x="602" y="18"/>
                  </a:cubicBezTo>
                  <a:cubicBezTo>
                    <a:pt x="601" y="19"/>
                    <a:pt x="601" y="20"/>
                    <a:pt x="601" y="21"/>
                  </a:cubicBezTo>
                  <a:cubicBezTo>
                    <a:pt x="601" y="22"/>
                    <a:pt x="601" y="23"/>
                    <a:pt x="602" y="24"/>
                  </a:cubicBezTo>
                  <a:cubicBezTo>
                    <a:pt x="602" y="25"/>
                    <a:pt x="603" y="26"/>
                    <a:pt x="603" y="26"/>
                  </a:cubicBezTo>
                  <a:cubicBezTo>
                    <a:pt x="604" y="27"/>
                    <a:pt x="605" y="27"/>
                    <a:pt x="606" y="28"/>
                  </a:cubicBezTo>
                  <a:cubicBezTo>
                    <a:pt x="607" y="29"/>
                    <a:pt x="607" y="29"/>
                    <a:pt x="608" y="29"/>
                  </a:cubicBezTo>
                  <a:cubicBezTo>
                    <a:pt x="609" y="30"/>
                    <a:pt x="609" y="31"/>
                    <a:pt x="610" y="31"/>
                  </a:cubicBezTo>
                  <a:cubicBezTo>
                    <a:pt x="610" y="32"/>
                    <a:pt x="610" y="32"/>
                    <a:pt x="610" y="33"/>
                  </a:cubicBezTo>
                  <a:cubicBezTo>
                    <a:pt x="610" y="34"/>
                    <a:pt x="610" y="34"/>
                    <a:pt x="610" y="35"/>
                  </a:cubicBezTo>
                  <a:cubicBezTo>
                    <a:pt x="610" y="35"/>
                    <a:pt x="609" y="35"/>
                    <a:pt x="609" y="36"/>
                  </a:cubicBezTo>
                  <a:cubicBezTo>
                    <a:pt x="608" y="36"/>
                    <a:pt x="608" y="36"/>
                    <a:pt x="607" y="36"/>
                  </a:cubicBezTo>
                  <a:cubicBezTo>
                    <a:pt x="607" y="36"/>
                    <a:pt x="606" y="36"/>
                    <a:pt x="605" y="36"/>
                  </a:cubicBezTo>
                  <a:cubicBezTo>
                    <a:pt x="605" y="36"/>
                    <a:pt x="604" y="36"/>
                    <a:pt x="603" y="36"/>
                  </a:cubicBezTo>
                  <a:cubicBezTo>
                    <a:pt x="602" y="36"/>
                    <a:pt x="601" y="35"/>
                    <a:pt x="601" y="35"/>
                  </a:cubicBezTo>
                  <a:cubicBezTo>
                    <a:pt x="600" y="35"/>
                    <a:pt x="599" y="34"/>
                    <a:pt x="598" y="34"/>
                  </a:cubicBezTo>
                  <a:cubicBezTo>
                    <a:pt x="597" y="40"/>
                    <a:pt x="597" y="40"/>
                    <a:pt x="597" y="40"/>
                  </a:cubicBezTo>
                  <a:cubicBezTo>
                    <a:pt x="598" y="40"/>
                    <a:pt x="600" y="41"/>
                    <a:pt x="601" y="41"/>
                  </a:cubicBezTo>
                  <a:cubicBezTo>
                    <a:pt x="603" y="41"/>
                    <a:pt x="604" y="42"/>
                    <a:pt x="605" y="42"/>
                  </a:cubicBezTo>
                  <a:cubicBezTo>
                    <a:pt x="607" y="42"/>
                    <a:pt x="608" y="41"/>
                    <a:pt x="609" y="41"/>
                  </a:cubicBezTo>
                  <a:cubicBezTo>
                    <a:pt x="610" y="41"/>
                    <a:pt x="612" y="41"/>
                    <a:pt x="613" y="40"/>
                  </a:cubicBezTo>
                  <a:cubicBezTo>
                    <a:pt x="614" y="40"/>
                    <a:pt x="615" y="39"/>
                    <a:pt x="616" y="39"/>
                  </a:cubicBezTo>
                  <a:cubicBezTo>
                    <a:pt x="616" y="38"/>
                    <a:pt x="617" y="37"/>
                    <a:pt x="617" y="36"/>
                  </a:cubicBezTo>
                  <a:cubicBezTo>
                    <a:pt x="618" y="35"/>
                    <a:pt x="618" y="33"/>
                    <a:pt x="618" y="32"/>
                  </a:cubicBezTo>
                  <a:cubicBezTo>
                    <a:pt x="618" y="31"/>
                    <a:pt x="618" y="30"/>
                    <a:pt x="617" y="29"/>
                  </a:cubicBezTo>
                  <a:cubicBezTo>
                    <a:pt x="617" y="28"/>
                    <a:pt x="616" y="27"/>
                    <a:pt x="616" y="27"/>
                  </a:cubicBezTo>
                  <a:cubicBezTo>
                    <a:pt x="615" y="26"/>
                    <a:pt x="614" y="25"/>
                    <a:pt x="613" y="25"/>
                  </a:cubicBezTo>
                  <a:cubicBezTo>
                    <a:pt x="613" y="24"/>
                    <a:pt x="612" y="24"/>
                    <a:pt x="611" y="23"/>
                  </a:cubicBezTo>
                  <a:cubicBezTo>
                    <a:pt x="610" y="23"/>
                    <a:pt x="610" y="22"/>
                    <a:pt x="609" y="22"/>
                  </a:cubicBezTo>
                  <a:cubicBezTo>
                    <a:pt x="609" y="21"/>
                    <a:pt x="609" y="21"/>
                    <a:pt x="609" y="20"/>
                  </a:cubicBezTo>
                  <a:cubicBezTo>
                    <a:pt x="609" y="20"/>
                    <a:pt x="609" y="19"/>
                    <a:pt x="609" y="19"/>
                  </a:cubicBezTo>
                  <a:cubicBezTo>
                    <a:pt x="609" y="18"/>
                    <a:pt x="610" y="18"/>
                    <a:pt x="610" y="18"/>
                  </a:cubicBezTo>
                  <a:cubicBezTo>
                    <a:pt x="611" y="18"/>
                    <a:pt x="611" y="18"/>
                    <a:pt x="612" y="18"/>
                  </a:cubicBezTo>
                  <a:cubicBezTo>
                    <a:pt x="612" y="17"/>
                    <a:pt x="613" y="17"/>
                    <a:pt x="614" y="17"/>
                  </a:cubicBezTo>
                  <a:cubicBezTo>
                    <a:pt x="615" y="17"/>
                    <a:pt x="616" y="18"/>
                    <a:pt x="617" y="18"/>
                  </a:cubicBezTo>
                  <a:cubicBezTo>
                    <a:pt x="618" y="18"/>
                    <a:pt x="619" y="18"/>
                    <a:pt x="620" y="19"/>
                  </a:cubicBezTo>
                  <a:lnTo>
                    <a:pt x="62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3" name="Text Placeholder 1030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99349" y="3484735"/>
            <a:ext cx="3643967" cy="34768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Name</a:t>
            </a:r>
            <a:endParaRPr lang="en-IN" dirty="0"/>
          </a:p>
        </p:txBody>
      </p:sp>
      <p:sp>
        <p:nvSpPr>
          <p:cNvPr id="24" name="Text Placeholder 1030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299349" y="3939689"/>
            <a:ext cx="3643967" cy="34768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Designation </a:t>
            </a:r>
            <a:endParaRPr lang="en-IN" dirty="0"/>
          </a:p>
        </p:txBody>
      </p:sp>
      <p:sp>
        <p:nvSpPr>
          <p:cNvPr id="26" name="Parallelogram 25"/>
          <p:cNvSpPr/>
          <p:nvPr userDrawn="1"/>
        </p:nvSpPr>
        <p:spPr bwMode="gray">
          <a:xfrm>
            <a:off x="4317589" y="2638"/>
            <a:ext cx="4826410" cy="4914952"/>
          </a:xfrm>
          <a:custGeom>
            <a:avLst/>
            <a:gdLst/>
            <a:ahLst/>
            <a:cxnLst/>
            <a:rect l="l" t="t" r="r" b="b"/>
            <a:pathLst>
              <a:path w="5048250" h="5140862">
                <a:moveTo>
                  <a:pt x="3013830" y="0"/>
                </a:moveTo>
                <a:lnTo>
                  <a:pt x="5048250" y="0"/>
                </a:lnTo>
                <a:lnTo>
                  <a:pt x="5048250" y="5140862"/>
                </a:lnTo>
                <a:lnTo>
                  <a:pt x="0" y="5140862"/>
                </a:lnTo>
                <a:close/>
              </a:path>
            </a:pathLst>
          </a:custGeom>
          <a:solidFill>
            <a:srgbClr val="0077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379513" y="-1"/>
            <a:ext cx="4764488" cy="4917591"/>
          </a:xfrm>
          <a:custGeom>
            <a:avLst/>
            <a:gdLst/>
            <a:ahLst/>
            <a:cxnLst/>
            <a:rect l="l" t="t" r="r" b="b"/>
            <a:pathLst>
              <a:path w="5052943" h="5125139">
                <a:moveTo>
                  <a:pt x="3057525" y="0"/>
                </a:moveTo>
                <a:lnTo>
                  <a:pt x="5048250" y="0"/>
                </a:lnTo>
                <a:lnTo>
                  <a:pt x="5048250" y="1"/>
                </a:lnTo>
                <a:lnTo>
                  <a:pt x="5048250" y="3152775"/>
                </a:lnTo>
                <a:lnTo>
                  <a:pt x="5052943" y="3152775"/>
                </a:lnTo>
                <a:lnTo>
                  <a:pt x="5052943" y="5125138"/>
                </a:lnTo>
                <a:lnTo>
                  <a:pt x="5048250" y="5125138"/>
                </a:lnTo>
                <a:lnTo>
                  <a:pt x="3057525" y="5125138"/>
                </a:lnTo>
                <a:lnTo>
                  <a:pt x="2052619" y="5125138"/>
                </a:lnTo>
                <a:lnTo>
                  <a:pt x="2052618" y="5125139"/>
                </a:lnTo>
                <a:lnTo>
                  <a:pt x="0" y="5125139"/>
                </a:lnTo>
                <a:lnTo>
                  <a:pt x="2995632" y="1"/>
                </a:lnTo>
                <a:lnTo>
                  <a:pt x="3057525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468000" bIns="0" anchor="ctr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lang="en-IN" sz="1400" i="1" dirty="0"/>
            </a:lvl1pPr>
          </a:lstStyle>
          <a:p>
            <a:r>
              <a:rPr lang="en-IN" dirty="0"/>
              <a:t>Click icon to add image</a:t>
            </a:r>
          </a:p>
        </p:txBody>
      </p:sp>
      <p:grpSp>
        <p:nvGrpSpPr>
          <p:cNvPr id="25" name="Group 24"/>
          <p:cNvGrpSpPr/>
          <p:nvPr userDrawn="1"/>
        </p:nvGrpSpPr>
        <p:grpSpPr bwMode="gray">
          <a:xfrm>
            <a:off x="787275" y="755329"/>
            <a:ext cx="799280" cy="844787"/>
            <a:chOff x="-3330575" y="3005138"/>
            <a:chExt cx="1533526" cy="1620837"/>
          </a:xfrm>
          <a:solidFill>
            <a:srgbClr val="003F72"/>
          </a:solidFill>
        </p:grpSpPr>
        <p:sp>
          <p:nvSpPr>
            <p:cNvPr id="27" name="Freeform 6"/>
            <p:cNvSpPr>
              <a:spLocks/>
            </p:cNvSpPr>
            <p:nvPr/>
          </p:nvSpPr>
          <p:spPr bwMode="gray">
            <a:xfrm>
              <a:off x="-3330575" y="3005138"/>
              <a:ext cx="1233488" cy="1620837"/>
            </a:xfrm>
            <a:custGeom>
              <a:avLst/>
              <a:gdLst>
                <a:gd name="T0" fmla="*/ 621 w 777"/>
                <a:gd name="T1" fmla="*/ 0 h 1021"/>
                <a:gd name="T2" fmla="*/ 0 w 777"/>
                <a:gd name="T3" fmla="*/ 1021 h 1021"/>
                <a:gd name="T4" fmla="*/ 621 w 777"/>
                <a:gd name="T5" fmla="*/ 1021 h 1021"/>
                <a:gd name="T6" fmla="*/ 777 w 777"/>
                <a:gd name="T7" fmla="*/ 785 h 1021"/>
                <a:gd name="T8" fmla="*/ 231 w 777"/>
                <a:gd name="T9" fmla="*/ 785 h 1021"/>
                <a:gd name="T10" fmla="*/ 699 w 777"/>
                <a:gd name="T11" fmla="*/ 0 h 1021"/>
                <a:gd name="T12" fmla="*/ 621 w 777"/>
                <a:gd name="T1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021">
                  <a:moveTo>
                    <a:pt x="621" y="0"/>
                  </a:moveTo>
                  <a:lnTo>
                    <a:pt x="0" y="1021"/>
                  </a:lnTo>
                  <a:lnTo>
                    <a:pt x="621" y="1021"/>
                  </a:lnTo>
                  <a:lnTo>
                    <a:pt x="777" y="785"/>
                  </a:lnTo>
                  <a:lnTo>
                    <a:pt x="231" y="785"/>
                  </a:lnTo>
                  <a:lnTo>
                    <a:pt x="699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gray">
            <a:xfrm>
              <a:off x="-2611437" y="3005138"/>
              <a:ext cx="814388" cy="1136650"/>
            </a:xfrm>
            <a:custGeom>
              <a:avLst/>
              <a:gdLst>
                <a:gd name="T0" fmla="*/ 435 w 513"/>
                <a:gd name="T1" fmla="*/ 0 h 716"/>
                <a:gd name="T2" fmla="*/ 513 w 513"/>
                <a:gd name="T3" fmla="*/ 0 h 716"/>
                <a:gd name="T4" fmla="*/ 78 w 513"/>
                <a:gd name="T5" fmla="*/ 716 h 716"/>
                <a:gd name="T6" fmla="*/ 0 w 513"/>
                <a:gd name="T7" fmla="*/ 716 h 716"/>
                <a:gd name="T8" fmla="*/ 435 w 513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716">
                  <a:moveTo>
                    <a:pt x="435" y="0"/>
                  </a:moveTo>
                  <a:lnTo>
                    <a:pt x="513" y="0"/>
                  </a:lnTo>
                  <a:lnTo>
                    <a:pt x="78" y="716"/>
                  </a:lnTo>
                  <a:lnTo>
                    <a:pt x="0" y="716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Group 29"/>
          <p:cNvGrpSpPr/>
          <p:nvPr userDrawn="1"/>
        </p:nvGrpSpPr>
        <p:grpSpPr bwMode="gray">
          <a:xfrm>
            <a:off x="4059220" y="1649549"/>
            <a:ext cx="747544" cy="809246"/>
            <a:chOff x="2301081" y="6662108"/>
            <a:chExt cx="1500188" cy="1624012"/>
          </a:xfrm>
          <a:solidFill>
            <a:srgbClr val="003F72"/>
          </a:solidFill>
        </p:grpSpPr>
        <p:sp>
          <p:nvSpPr>
            <p:cNvPr id="31" name="Freeform 8"/>
            <p:cNvSpPr>
              <a:spLocks/>
            </p:cNvSpPr>
            <p:nvPr/>
          </p:nvSpPr>
          <p:spPr bwMode="gray">
            <a:xfrm>
              <a:off x="2551906" y="6662108"/>
              <a:ext cx="1249363" cy="393700"/>
            </a:xfrm>
            <a:custGeom>
              <a:avLst/>
              <a:gdLst>
                <a:gd name="T0" fmla="*/ 402 w 787"/>
                <a:gd name="T1" fmla="*/ 248 h 248"/>
                <a:gd name="T2" fmla="*/ 633 w 787"/>
                <a:gd name="T3" fmla="*/ 248 h 248"/>
                <a:gd name="T4" fmla="*/ 787 w 787"/>
                <a:gd name="T5" fmla="*/ 0 h 248"/>
                <a:gd name="T6" fmla="*/ 151 w 787"/>
                <a:gd name="T7" fmla="*/ 0 h 248"/>
                <a:gd name="T8" fmla="*/ 0 w 787"/>
                <a:gd name="T9" fmla="*/ 246 h 248"/>
                <a:gd name="T10" fmla="*/ 402 w 78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248">
                  <a:moveTo>
                    <a:pt x="402" y="248"/>
                  </a:moveTo>
                  <a:lnTo>
                    <a:pt x="633" y="248"/>
                  </a:lnTo>
                  <a:lnTo>
                    <a:pt x="787" y="0"/>
                  </a:lnTo>
                  <a:lnTo>
                    <a:pt x="151" y="0"/>
                  </a:lnTo>
                  <a:lnTo>
                    <a:pt x="0" y="246"/>
                  </a:lnTo>
                  <a:lnTo>
                    <a:pt x="40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gray">
            <a:xfrm>
              <a:off x="2683669" y="7162170"/>
              <a:ext cx="809625" cy="1123950"/>
            </a:xfrm>
            <a:custGeom>
              <a:avLst/>
              <a:gdLst>
                <a:gd name="T0" fmla="*/ 435 w 510"/>
                <a:gd name="T1" fmla="*/ 0 h 708"/>
                <a:gd name="T2" fmla="*/ 510 w 510"/>
                <a:gd name="T3" fmla="*/ 0 h 708"/>
                <a:gd name="T4" fmla="*/ 78 w 510"/>
                <a:gd name="T5" fmla="*/ 708 h 708"/>
                <a:gd name="T6" fmla="*/ 0 w 510"/>
                <a:gd name="T7" fmla="*/ 708 h 708"/>
                <a:gd name="T8" fmla="*/ 435 w 510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708">
                  <a:moveTo>
                    <a:pt x="435" y="0"/>
                  </a:moveTo>
                  <a:lnTo>
                    <a:pt x="510" y="0"/>
                  </a:lnTo>
                  <a:lnTo>
                    <a:pt x="78" y="708"/>
                  </a:lnTo>
                  <a:lnTo>
                    <a:pt x="0" y="708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gray">
            <a:xfrm>
              <a:off x="2301081" y="7162170"/>
              <a:ext cx="803275" cy="1123950"/>
            </a:xfrm>
            <a:custGeom>
              <a:avLst/>
              <a:gdLst>
                <a:gd name="T0" fmla="*/ 430 w 506"/>
                <a:gd name="T1" fmla="*/ 0 h 708"/>
                <a:gd name="T2" fmla="*/ 506 w 506"/>
                <a:gd name="T3" fmla="*/ 0 h 708"/>
                <a:gd name="T4" fmla="*/ 76 w 506"/>
                <a:gd name="T5" fmla="*/ 708 h 708"/>
                <a:gd name="T6" fmla="*/ 0 w 506"/>
                <a:gd name="T7" fmla="*/ 708 h 708"/>
                <a:gd name="T8" fmla="*/ 430 w 506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08">
                  <a:moveTo>
                    <a:pt x="430" y="0"/>
                  </a:moveTo>
                  <a:lnTo>
                    <a:pt x="506" y="0"/>
                  </a:lnTo>
                  <a:lnTo>
                    <a:pt x="76" y="708"/>
                  </a:lnTo>
                  <a:lnTo>
                    <a:pt x="0" y="708"/>
                  </a:lnTo>
                  <a:lnTo>
                    <a:pt x="4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005381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zation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04800" y="1"/>
            <a:ext cx="8534400" cy="505365"/>
          </a:xfrm>
        </p:spPr>
        <p:txBody>
          <a:bodyPr anchor="b">
            <a:normAutofit/>
          </a:bodyPr>
          <a:lstStyle>
            <a:lvl1pPr>
              <a:defRPr sz="2397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Organization Chart </a:t>
            </a:r>
          </a:p>
        </p:txBody>
      </p:sp>
      <p:grpSp>
        <p:nvGrpSpPr>
          <p:cNvPr id="4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</p:grpSp>
      <p:sp>
        <p:nvSpPr>
          <p:cNvPr id="103" name="Picture Placeholder 102"/>
          <p:cNvSpPr>
            <a:spLocks noGrp="1"/>
          </p:cNvSpPr>
          <p:nvPr>
            <p:ph type="pic" sz="quarter" idx="10"/>
          </p:nvPr>
        </p:nvSpPr>
        <p:spPr bwMode="gray">
          <a:xfrm>
            <a:off x="373381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00" name="Text Placeholder 19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52401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02" name="Text Placeholder 199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52401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109" name="Picture Placeholder 102"/>
          <p:cNvSpPr>
            <a:spLocks noGrp="1"/>
          </p:cNvSpPr>
          <p:nvPr>
            <p:ph type="pic" sz="quarter" idx="18"/>
          </p:nvPr>
        </p:nvSpPr>
        <p:spPr bwMode="gray">
          <a:xfrm>
            <a:off x="1891285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110" name="Text Placeholder 199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670305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111" name="Text Placeholder 199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1670305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01" name="Picture Placeholder 102"/>
          <p:cNvSpPr>
            <a:spLocks noGrp="1"/>
          </p:cNvSpPr>
          <p:nvPr>
            <p:ph type="pic" sz="quarter" idx="21"/>
          </p:nvPr>
        </p:nvSpPr>
        <p:spPr bwMode="gray">
          <a:xfrm>
            <a:off x="3409189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07" name="Text Placeholder 19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188209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08" name="Text Placeholder 199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3188209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09" name="Picture Placeholder 102"/>
          <p:cNvSpPr>
            <a:spLocks noGrp="1"/>
          </p:cNvSpPr>
          <p:nvPr>
            <p:ph type="pic" sz="quarter" idx="24"/>
          </p:nvPr>
        </p:nvSpPr>
        <p:spPr bwMode="gray">
          <a:xfrm>
            <a:off x="4927093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0" name="Text Placeholder 199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706113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11" name="Text Placeholder 199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706113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12" name="Picture Placeholder 102"/>
          <p:cNvSpPr>
            <a:spLocks noGrp="1"/>
          </p:cNvSpPr>
          <p:nvPr>
            <p:ph type="pic" sz="quarter" idx="27"/>
          </p:nvPr>
        </p:nvSpPr>
        <p:spPr bwMode="gray">
          <a:xfrm>
            <a:off x="6444997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3" name="Text Placeholder 199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24017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14" name="Text Placeholder 199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24017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15" name="Picture Placeholder 102"/>
          <p:cNvSpPr>
            <a:spLocks noGrp="1"/>
          </p:cNvSpPr>
          <p:nvPr>
            <p:ph type="pic" sz="quarter" idx="30"/>
          </p:nvPr>
        </p:nvSpPr>
        <p:spPr bwMode="gray">
          <a:xfrm>
            <a:off x="7962901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6" name="Text Placeholder 199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741921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17" name="Text Placeholder 199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7741921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18" name="Picture Placeholder 102"/>
          <p:cNvSpPr>
            <a:spLocks noGrp="1"/>
          </p:cNvSpPr>
          <p:nvPr>
            <p:ph type="pic" sz="quarter" idx="33"/>
          </p:nvPr>
        </p:nvSpPr>
        <p:spPr bwMode="gray">
          <a:xfrm>
            <a:off x="4247389" y="73913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9" name="Text Placeholder 199"/>
          <p:cNvSpPr>
            <a:spLocks noGrp="1"/>
          </p:cNvSpPr>
          <p:nvPr>
            <p:ph type="body" sz="quarter" idx="34" hasCustomPrompt="1"/>
          </p:nvPr>
        </p:nvSpPr>
        <p:spPr bwMode="gray">
          <a:xfrm>
            <a:off x="4026409" y="15243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20" name="Text Placeholder 199"/>
          <p:cNvSpPr>
            <a:spLocks noGrp="1"/>
          </p:cNvSpPr>
          <p:nvPr>
            <p:ph type="body" sz="quarter" idx="35" hasCustomPrompt="1"/>
          </p:nvPr>
        </p:nvSpPr>
        <p:spPr bwMode="gray">
          <a:xfrm>
            <a:off x="4026409" y="182149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cxnSp>
        <p:nvCxnSpPr>
          <p:cNvPr id="222" name="Elbow Connector 221"/>
          <p:cNvCxnSpPr>
            <a:stCxn id="220" idx="2"/>
            <a:endCxn id="103" idx="0"/>
          </p:cNvCxnSpPr>
          <p:nvPr userDrawn="1"/>
        </p:nvCxnSpPr>
        <p:spPr bwMode="gray">
          <a:xfrm rot="5400000">
            <a:off x="2401826" y="448056"/>
            <a:ext cx="647698" cy="385114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>
            <a:stCxn id="220" idx="2"/>
            <a:endCxn id="215" idx="1"/>
          </p:cNvCxnSpPr>
          <p:nvPr userDrawn="1"/>
        </p:nvCxnSpPr>
        <p:spPr bwMode="gray">
          <a:xfrm rot="16200000" flipH="1">
            <a:off x="6225748" y="475281"/>
            <a:ext cx="647698" cy="379669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Elbow Connector 225"/>
          <p:cNvCxnSpPr>
            <a:stCxn id="220" idx="2"/>
            <a:endCxn id="109" idx="1"/>
          </p:cNvCxnSpPr>
          <p:nvPr userDrawn="1"/>
        </p:nvCxnSpPr>
        <p:spPr bwMode="gray">
          <a:xfrm rot="5400000">
            <a:off x="3189941" y="1236171"/>
            <a:ext cx="647698" cy="227491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/>
          <p:cNvCxnSpPr>
            <a:stCxn id="220" idx="2"/>
            <a:endCxn id="212" idx="1"/>
          </p:cNvCxnSpPr>
          <p:nvPr userDrawn="1"/>
        </p:nvCxnSpPr>
        <p:spPr bwMode="gray">
          <a:xfrm rot="16200000" flipH="1">
            <a:off x="5466796" y="1234233"/>
            <a:ext cx="647698" cy="227879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/>
          <p:cNvCxnSpPr>
            <a:stCxn id="220" idx="2"/>
            <a:endCxn id="201" idx="1"/>
          </p:cNvCxnSpPr>
          <p:nvPr userDrawn="1"/>
        </p:nvCxnSpPr>
        <p:spPr bwMode="gray">
          <a:xfrm rot="5400000">
            <a:off x="3948893" y="1995123"/>
            <a:ext cx="647698" cy="75701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lbow Connector 231"/>
          <p:cNvCxnSpPr>
            <a:stCxn id="220" idx="2"/>
            <a:endCxn id="209" idx="1"/>
          </p:cNvCxnSpPr>
          <p:nvPr userDrawn="1"/>
        </p:nvCxnSpPr>
        <p:spPr bwMode="gray">
          <a:xfrm rot="16200000" flipH="1">
            <a:off x="4707844" y="1993185"/>
            <a:ext cx="647698" cy="76088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4842074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&amp;T Technology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08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3" name="Picture Placeholder 102"/>
          <p:cNvSpPr>
            <a:spLocks noGrp="1"/>
          </p:cNvSpPr>
          <p:nvPr>
            <p:ph type="pic" sz="quarter" idx="24"/>
          </p:nvPr>
        </p:nvSpPr>
        <p:spPr bwMode="gray">
          <a:xfrm>
            <a:off x="1638301" y="2385060"/>
            <a:ext cx="731519" cy="289242"/>
          </a:xfrm>
          <a:prstGeom prst="parallelogram">
            <a:avLst>
              <a:gd name="adj" fmla="val 50161"/>
            </a:avLst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04800" y="1"/>
            <a:ext cx="8534400" cy="505365"/>
          </a:xfrm>
        </p:spPr>
        <p:txBody>
          <a:bodyPr anchor="b">
            <a:normAutofit/>
          </a:bodyPr>
          <a:lstStyle>
            <a:lvl1pPr>
              <a:defRPr sz="2397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L&amp;T Technology Team</a:t>
            </a:r>
          </a:p>
        </p:txBody>
      </p:sp>
      <p:grpSp>
        <p:nvGrpSpPr>
          <p:cNvPr id="4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</p:grpSp>
      <p:sp>
        <p:nvSpPr>
          <p:cNvPr id="103" name="Picture Placeholder 102"/>
          <p:cNvSpPr>
            <a:spLocks noGrp="1"/>
          </p:cNvSpPr>
          <p:nvPr>
            <p:ph type="pic" sz="quarter" idx="10"/>
          </p:nvPr>
        </p:nvSpPr>
        <p:spPr bwMode="gray">
          <a:xfrm>
            <a:off x="1493521" y="1813561"/>
            <a:ext cx="853439" cy="860742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00" name="Text Placeholder 19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272541" y="2796859"/>
            <a:ext cx="1249680" cy="228282"/>
          </a:xfrm>
          <a:solidFill>
            <a:srgbClr val="0077BD"/>
          </a:solidFill>
        </p:spPr>
        <p:txBody>
          <a:bodyPr anchor="ctr">
            <a:noAutofit/>
          </a:bodyPr>
          <a:lstStyle>
            <a:lvl1pPr algn="ctr">
              <a:buFont typeface="Arial" pitchFamily="34" charset="0"/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02" name="Text Placeholder 199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272541" y="31626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06" name="Picture Placeholder 102"/>
          <p:cNvSpPr>
            <a:spLocks noGrp="1"/>
          </p:cNvSpPr>
          <p:nvPr>
            <p:ph type="pic" sz="quarter" idx="25"/>
          </p:nvPr>
        </p:nvSpPr>
        <p:spPr bwMode="gray">
          <a:xfrm>
            <a:off x="4274821" y="2385060"/>
            <a:ext cx="731519" cy="289242"/>
          </a:xfrm>
          <a:prstGeom prst="parallelogram">
            <a:avLst>
              <a:gd name="adj" fmla="val 50161"/>
            </a:avLst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21" name="Picture Placeholder 102"/>
          <p:cNvSpPr>
            <a:spLocks noGrp="1"/>
          </p:cNvSpPr>
          <p:nvPr>
            <p:ph type="pic" sz="quarter" idx="26"/>
          </p:nvPr>
        </p:nvSpPr>
        <p:spPr bwMode="gray">
          <a:xfrm>
            <a:off x="4130041" y="1813561"/>
            <a:ext cx="853439" cy="860742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23" name="Text Placeholder 199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3909061" y="2796859"/>
            <a:ext cx="1249680" cy="228282"/>
          </a:xfrm>
          <a:solidFill>
            <a:srgbClr val="0077BD"/>
          </a:solidFill>
        </p:spPr>
        <p:txBody>
          <a:bodyPr anchor="ctr">
            <a:noAutofit/>
          </a:bodyPr>
          <a:lstStyle>
            <a:lvl1pPr algn="ctr">
              <a:buFont typeface="Arial" pitchFamily="34" charset="0"/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25" name="Text Placeholder 199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3909061" y="31626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27" name="Picture Placeholder 102"/>
          <p:cNvSpPr>
            <a:spLocks noGrp="1"/>
          </p:cNvSpPr>
          <p:nvPr>
            <p:ph type="pic" sz="quarter" idx="29"/>
          </p:nvPr>
        </p:nvSpPr>
        <p:spPr bwMode="gray">
          <a:xfrm>
            <a:off x="7056121" y="2385060"/>
            <a:ext cx="731519" cy="289242"/>
          </a:xfrm>
          <a:prstGeom prst="parallelogram">
            <a:avLst>
              <a:gd name="adj" fmla="val 50161"/>
            </a:avLst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29" name="Picture Placeholder 102"/>
          <p:cNvSpPr>
            <a:spLocks noGrp="1"/>
          </p:cNvSpPr>
          <p:nvPr>
            <p:ph type="pic" sz="quarter" idx="30"/>
          </p:nvPr>
        </p:nvSpPr>
        <p:spPr bwMode="gray">
          <a:xfrm>
            <a:off x="6911341" y="1813561"/>
            <a:ext cx="853439" cy="860742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31" name="Text Placeholder 199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6690361" y="2796859"/>
            <a:ext cx="1249680" cy="228282"/>
          </a:xfrm>
          <a:solidFill>
            <a:srgbClr val="0077BD"/>
          </a:solidFill>
        </p:spPr>
        <p:txBody>
          <a:bodyPr anchor="ctr">
            <a:noAutofit/>
          </a:bodyPr>
          <a:lstStyle>
            <a:lvl1pPr algn="ctr">
              <a:buFont typeface="Arial" pitchFamily="34" charset="0"/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33" name="Text Placeholder 199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690361" y="31626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4842074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5913C49-45AE-4926-BFC9-EBF79FA12E5C}" type="datetimeFigureOut">
              <a:rPr lang="en-US" smtClean="0"/>
              <a:pPr/>
              <a:t>16-Oct-18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584B31C-C8E6-4C46-847A-471BE8E42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070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No Gr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7" name="Content Placeholder 2"/>
          <p:cNvSpPr>
            <a:spLocks noGrp="1"/>
          </p:cNvSpPr>
          <p:nvPr userDrawn="1">
            <p:ph idx="1"/>
          </p:nvPr>
        </p:nvSpPr>
        <p:spPr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800" smtClean="0"/>
            </a:lvl1pPr>
            <a:lvl2pPr>
              <a:defRPr lang="en-US" sz="1600" smtClean="0"/>
            </a:lvl2pPr>
            <a:lvl3pPr>
              <a:defRPr lang="en-US" sz="1400" smtClean="0"/>
            </a:lvl3pPr>
            <a:lvl4pPr>
              <a:defRPr lang="en-US" sz="12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grpSp>
        <p:nvGrpSpPr>
          <p:cNvPr id="3" name="Group 1"/>
          <p:cNvGrpSpPr/>
          <p:nvPr userDrawn="1"/>
        </p:nvGrpSpPr>
        <p:grpSpPr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51019282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Blue_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0" y="583327"/>
            <a:ext cx="9144000" cy="4352708"/>
          </a:xfrm>
          <a:prstGeom prst="rect">
            <a:avLst/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grpSp>
        <p:nvGrpSpPr>
          <p:cNvPr id="98" name="Group 97"/>
          <p:cNvGrpSpPr/>
          <p:nvPr userDrawn="1"/>
        </p:nvGrpSpPr>
        <p:grpSpPr bwMode="gray">
          <a:xfrm>
            <a:off x="-1" y="571501"/>
            <a:ext cx="9137515" cy="4375150"/>
            <a:chOff x="-1" y="596901"/>
            <a:chExt cx="9137515" cy="4375150"/>
          </a:xfrm>
        </p:grpSpPr>
        <p:cxnSp>
          <p:nvCxnSpPr>
            <p:cNvPr id="99" name="Straight Connector 98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rgbClr val="0077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gray"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 marL="171446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1pPr>
            <a:lvl2pPr marL="514337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2pPr>
            <a:lvl3pPr marL="857228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3pPr>
            <a:lvl4pPr marL="1200120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4pPr>
            <a:lvl5pPr marL="1543012" indent="-171446">
              <a:buFontTx/>
              <a:buBlip>
                <a:blip r:embed="rId2"/>
              </a:buBlip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63944885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Grey_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0" y="583327"/>
            <a:ext cx="9144000" cy="43527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pSp>
        <p:nvGrpSpPr>
          <p:cNvPr id="104" name="Group 103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gray"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 marL="171446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1pPr>
            <a:lvl2pPr marL="514337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2pPr>
            <a:lvl3pPr marL="857228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3pPr>
            <a:lvl4pPr marL="1200120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4pPr>
            <a:lvl5pPr marL="1543012" indent="-171446">
              <a:buFontTx/>
              <a:buBlip>
                <a:blip r:embed="rId2"/>
              </a:buBlip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02778825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Full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 userDrawn="1"/>
        </p:nvGrpSpPr>
        <p:grpSpPr bwMode="gray">
          <a:xfrm>
            <a:off x="-9458" y="0"/>
            <a:ext cx="9137515" cy="4914900"/>
            <a:chOff x="-9458" y="0"/>
            <a:chExt cx="9137515" cy="4914900"/>
          </a:xfrm>
        </p:grpSpPr>
        <p:cxnSp>
          <p:nvCxnSpPr>
            <p:cNvPr id="138" name="Straight Connector 137"/>
            <p:cNvCxnSpPr/>
            <p:nvPr userDrawn="1"/>
          </p:nvCxnSpPr>
          <p:spPr bwMode="gray">
            <a:xfrm>
              <a:off x="1331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2858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43857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5913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7440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8967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10494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12022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13549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15076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16604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18131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19658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21185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22713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24240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257678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27295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288224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30349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318770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334043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34931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364589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37986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395135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41040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42568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440954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45622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471500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48677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502046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517319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53259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547864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56313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578410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593683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60895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>
              <a:off x="624229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>
              <a:off x="63950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>
              <a:off x="654775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>
              <a:off x="670048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>
              <a:off x="68532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>
              <a:off x="700594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>
              <a:off x="71586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>
              <a:off x="731140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>
              <a:off x="746413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>
              <a:off x="76168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>
              <a:off x="776959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>
              <a:off x="79223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>
              <a:off x="807505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>
              <a:off x="822778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>
              <a:off x="83805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>
              <a:off x="853324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>
              <a:off x="86859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>
              <a:off x="88387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>
              <a:off x="899142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 flipH="1">
              <a:off x="-9458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flipH="1">
              <a:off x="-9458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 flipH="1">
              <a:off x="-9458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 flipH="1">
              <a:off x="-9458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flipH="1">
              <a:off x="-9458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flipH="1">
              <a:off x="-9458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flipH="1">
              <a:off x="-9458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flipH="1">
              <a:off x="-9458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flipH="1">
              <a:off x="-9458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 flipH="1">
              <a:off x="-9458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 flipH="1">
              <a:off x="-9458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flipH="1">
              <a:off x="-9458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flipH="1">
              <a:off x="-9458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flipH="1">
              <a:off x="-9458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 flipH="1">
              <a:off x="-9458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 flipH="1">
              <a:off x="-9458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 flipH="1">
              <a:off x="-9458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 flipH="1">
              <a:off x="-9458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 flipH="1">
              <a:off x="-9458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 flipH="1">
              <a:off x="-9458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 flipH="1">
              <a:off x="-9458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 flipH="1">
              <a:off x="-9458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 flipH="1">
              <a:off x="-9458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 flipH="1">
              <a:off x="-9458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 flipH="1">
              <a:off x="-9458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 flipH="1">
              <a:off x="-9458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 flipH="1">
              <a:off x="-9458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 flipH="1">
              <a:off x="-9458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 flipH="1">
              <a:off x="-9458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 flipH="1">
              <a:off x="-9458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 flipH="1">
              <a:off x="-9458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 flipH="1">
              <a:off x="-9458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 flipH="1">
              <a:off x="-9458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 userDrawn="1">
            <p:ph sz="quarter" idx="10"/>
          </p:nvPr>
        </p:nvSpPr>
        <p:spPr bwMode="gray">
          <a:xfrm>
            <a:off x="311150" y="279400"/>
            <a:ext cx="8496300" cy="42545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98" name="TextBox 97"/>
          <p:cNvSpPr txBox="1"/>
          <p:nvPr userDrawn="1"/>
        </p:nvSpPr>
        <p:spPr bwMode="gray"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xmlns="" val="3849891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N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11150" y="279400"/>
            <a:ext cx="8496300" cy="42545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98" name="TextBox 97"/>
          <p:cNvSpPr txBox="1"/>
          <p:nvPr userDrawn="1"/>
        </p:nvSpPr>
        <p:spPr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xmlns="" val="384989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 117"/>
          <p:cNvGrpSpPr/>
          <p:nvPr userDrawn="1"/>
        </p:nvGrpSpPr>
        <p:grpSpPr bwMode="gray">
          <a:xfrm>
            <a:off x="-9458" y="0"/>
            <a:ext cx="9137515" cy="4914900"/>
            <a:chOff x="-9458" y="0"/>
            <a:chExt cx="9137515" cy="4914900"/>
          </a:xfrm>
        </p:grpSpPr>
        <p:cxnSp>
          <p:nvCxnSpPr>
            <p:cNvPr id="119" name="Straight Connector 118"/>
            <p:cNvCxnSpPr/>
            <p:nvPr userDrawn="1"/>
          </p:nvCxnSpPr>
          <p:spPr bwMode="gray">
            <a:xfrm>
              <a:off x="1331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>
              <a:off x="2858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>
              <a:off x="43857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>
              <a:off x="5913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>
              <a:off x="7440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>
              <a:off x="8967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>
              <a:off x="10494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>
              <a:off x="12022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>
              <a:off x="13549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>
              <a:off x="15076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>
              <a:off x="16604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>
              <a:off x="18131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>
              <a:off x="19658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>
              <a:off x="21185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>
              <a:off x="22713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>
              <a:off x="24240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257678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27295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288224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30349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318770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334043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34931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364589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37986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395135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41040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42568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440954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45622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471500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48677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502046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517319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53259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547864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56313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578410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593683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60895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624229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63950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654775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670048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68532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700594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71586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731140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746413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76168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776959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79223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807505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822778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83805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853324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86859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88387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899142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 flipH="1">
              <a:off x="-9458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 flipH="1">
              <a:off x="-9458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 flipH="1">
              <a:off x="-9458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 flipH="1">
              <a:off x="-9458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 flipH="1">
              <a:off x="-9458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 flipH="1">
              <a:off x="-9458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 flipH="1">
              <a:off x="-9458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 flipH="1">
              <a:off x="-9458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 flipH="1">
              <a:off x="-9458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 flipH="1">
              <a:off x="-9458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 flipH="1">
              <a:off x="-9458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 flipH="1">
              <a:off x="-9458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 flipH="1">
              <a:off x="-9458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 flipH="1">
              <a:off x="-9458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 flipH="1">
              <a:off x="-9458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 flipH="1">
              <a:off x="-9458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 flipH="1">
              <a:off x="-9458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flipH="1">
              <a:off x="-9458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flipH="1">
              <a:off x="-9458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flipH="1">
              <a:off x="-9458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flipH="1">
              <a:off x="-9458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flipH="1">
              <a:off x="-9458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flipH="1">
              <a:off x="-9458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flipH="1">
              <a:off x="-9458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flipH="1">
              <a:off x="-9458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flipH="1">
              <a:off x="-9458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flipH="1">
              <a:off x="-9458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flipH="1">
              <a:off x="-9458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flipH="1">
              <a:off x="-9458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flipH="1">
              <a:off x="-9458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flipH="1">
              <a:off x="-9458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flipH="1">
              <a:off x="-9458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flipH="1">
              <a:off x="-9458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 userDrawn="1"/>
        </p:nvGrpSpPr>
        <p:grpSpPr bwMode="gray">
          <a:xfrm>
            <a:off x="1301946" y="1339943"/>
            <a:ext cx="703306" cy="743349"/>
            <a:chOff x="-3330575" y="3005138"/>
            <a:chExt cx="1533526" cy="1620837"/>
          </a:xfrm>
          <a:solidFill>
            <a:srgbClr val="003F72"/>
          </a:solidFill>
        </p:grpSpPr>
        <p:sp>
          <p:nvSpPr>
            <p:cNvPr id="18" name="Freeform 6"/>
            <p:cNvSpPr>
              <a:spLocks/>
            </p:cNvSpPr>
            <p:nvPr/>
          </p:nvSpPr>
          <p:spPr bwMode="gray">
            <a:xfrm>
              <a:off x="-3330575" y="3005138"/>
              <a:ext cx="1233488" cy="1620837"/>
            </a:xfrm>
            <a:custGeom>
              <a:avLst/>
              <a:gdLst>
                <a:gd name="T0" fmla="*/ 621 w 777"/>
                <a:gd name="T1" fmla="*/ 0 h 1021"/>
                <a:gd name="T2" fmla="*/ 0 w 777"/>
                <a:gd name="T3" fmla="*/ 1021 h 1021"/>
                <a:gd name="T4" fmla="*/ 621 w 777"/>
                <a:gd name="T5" fmla="*/ 1021 h 1021"/>
                <a:gd name="T6" fmla="*/ 777 w 777"/>
                <a:gd name="T7" fmla="*/ 785 h 1021"/>
                <a:gd name="T8" fmla="*/ 231 w 777"/>
                <a:gd name="T9" fmla="*/ 785 h 1021"/>
                <a:gd name="T10" fmla="*/ 699 w 777"/>
                <a:gd name="T11" fmla="*/ 0 h 1021"/>
                <a:gd name="T12" fmla="*/ 621 w 777"/>
                <a:gd name="T1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021">
                  <a:moveTo>
                    <a:pt x="621" y="0"/>
                  </a:moveTo>
                  <a:lnTo>
                    <a:pt x="0" y="1021"/>
                  </a:lnTo>
                  <a:lnTo>
                    <a:pt x="621" y="1021"/>
                  </a:lnTo>
                  <a:lnTo>
                    <a:pt x="777" y="785"/>
                  </a:lnTo>
                  <a:lnTo>
                    <a:pt x="231" y="785"/>
                  </a:lnTo>
                  <a:lnTo>
                    <a:pt x="699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gray">
            <a:xfrm>
              <a:off x="-2611437" y="3005138"/>
              <a:ext cx="814388" cy="1136650"/>
            </a:xfrm>
            <a:custGeom>
              <a:avLst/>
              <a:gdLst>
                <a:gd name="T0" fmla="*/ 435 w 513"/>
                <a:gd name="T1" fmla="*/ 0 h 716"/>
                <a:gd name="T2" fmla="*/ 513 w 513"/>
                <a:gd name="T3" fmla="*/ 0 h 716"/>
                <a:gd name="T4" fmla="*/ 78 w 513"/>
                <a:gd name="T5" fmla="*/ 716 h 716"/>
                <a:gd name="T6" fmla="*/ 0 w 513"/>
                <a:gd name="T7" fmla="*/ 716 h 716"/>
                <a:gd name="T8" fmla="*/ 435 w 513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716">
                  <a:moveTo>
                    <a:pt x="435" y="0"/>
                  </a:moveTo>
                  <a:lnTo>
                    <a:pt x="513" y="0"/>
                  </a:lnTo>
                  <a:lnTo>
                    <a:pt x="78" y="716"/>
                  </a:lnTo>
                  <a:lnTo>
                    <a:pt x="0" y="716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 bwMode="gray">
          <a:xfrm>
            <a:off x="7156876" y="2460114"/>
            <a:ext cx="688016" cy="744805"/>
            <a:chOff x="2301081" y="6662108"/>
            <a:chExt cx="1500188" cy="1624012"/>
          </a:xfrm>
          <a:solidFill>
            <a:srgbClr val="003F72"/>
          </a:solidFill>
        </p:grpSpPr>
        <p:sp>
          <p:nvSpPr>
            <p:cNvPr id="21" name="Freeform 8"/>
            <p:cNvSpPr>
              <a:spLocks/>
            </p:cNvSpPr>
            <p:nvPr/>
          </p:nvSpPr>
          <p:spPr bwMode="gray">
            <a:xfrm>
              <a:off x="2551906" y="6662108"/>
              <a:ext cx="1249363" cy="393700"/>
            </a:xfrm>
            <a:custGeom>
              <a:avLst/>
              <a:gdLst>
                <a:gd name="T0" fmla="*/ 402 w 787"/>
                <a:gd name="T1" fmla="*/ 248 h 248"/>
                <a:gd name="T2" fmla="*/ 633 w 787"/>
                <a:gd name="T3" fmla="*/ 248 h 248"/>
                <a:gd name="T4" fmla="*/ 787 w 787"/>
                <a:gd name="T5" fmla="*/ 0 h 248"/>
                <a:gd name="T6" fmla="*/ 151 w 787"/>
                <a:gd name="T7" fmla="*/ 0 h 248"/>
                <a:gd name="T8" fmla="*/ 0 w 787"/>
                <a:gd name="T9" fmla="*/ 246 h 248"/>
                <a:gd name="T10" fmla="*/ 402 w 78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248">
                  <a:moveTo>
                    <a:pt x="402" y="248"/>
                  </a:moveTo>
                  <a:lnTo>
                    <a:pt x="633" y="248"/>
                  </a:lnTo>
                  <a:lnTo>
                    <a:pt x="787" y="0"/>
                  </a:lnTo>
                  <a:lnTo>
                    <a:pt x="151" y="0"/>
                  </a:lnTo>
                  <a:lnTo>
                    <a:pt x="0" y="246"/>
                  </a:lnTo>
                  <a:lnTo>
                    <a:pt x="40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gray">
            <a:xfrm>
              <a:off x="2683669" y="7162170"/>
              <a:ext cx="809625" cy="1123950"/>
            </a:xfrm>
            <a:custGeom>
              <a:avLst/>
              <a:gdLst>
                <a:gd name="T0" fmla="*/ 435 w 510"/>
                <a:gd name="T1" fmla="*/ 0 h 708"/>
                <a:gd name="T2" fmla="*/ 510 w 510"/>
                <a:gd name="T3" fmla="*/ 0 h 708"/>
                <a:gd name="T4" fmla="*/ 78 w 510"/>
                <a:gd name="T5" fmla="*/ 708 h 708"/>
                <a:gd name="T6" fmla="*/ 0 w 510"/>
                <a:gd name="T7" fmla="*/ 708 h 708"/>
                <a:gd name="T8" fmla="*/ 435 w 510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708">
                  <a:moveTo>
                    <a:pt x="435" y="0"/>
                  </a:moveTo>
                  <a:lnTo>
                    <a:pt x="510" y="0"/>
                  </a:lnTo>
                  <a:lnTo>
                    <a:pt x="78" y="708"/>
                  </a:lnTo>
                  <a:lnTo>
                    <a:pt x="0" y="708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gray">
            <a:xfrm>
              <a:off x="2301081" y="7162170"/>
              <a:ext cx="803275" cy="1123950"/>
            </a:xfrm>
            <a:custGeom>
              <a:avLst/>
              <a:gdLst>
                <a:gd name="T0" fmla="*/ 430 w 506"/>
                <a:gd name="T1" fmla="*/ 0 h 708"/>
                <a:gd name="T2" fmla="*/ 506 w 506"/>
                <a:gd name="T3" fmla="*/ 0 h 708"/>
                <a:gd name="T4" fmla="*/ 76 w 506"/>
                <a:gd name="T5" fmla="*/ 708 h 708"/>
                <a:gd name="T6" fmla="*/ 0 w 506"/>
                <a:gd name="T7" fmla="*/ 708 h 708"/>
                <a:gd name="T8" fmla="*/ 430 w 506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08">
                  <a:moveTo>
                    <a:pt x="430" y="0"/>
                  </a:moveTo>
                  <a:lnTo>
                    <a:pt x="506" y="0"/>
                  </a:lnTo>
                  <a:lnTo>
                    <a:pt x="76" y="708"/>
                  </a:lnTo>
                  <a:lnTo>
                    <a:pt x="0" y="708"/>
                  </a:lnTo>
                  <a:lnTo>
                    <a:pt x="4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sp>
        <p:nvSpPr>
          <p:cNvPr id="25" name="Parallelogram 24"/>
          <p:cNvSpPr/>
          <p:nvPr/>
        </p:nvSpPr>
        <p:spPr bwMode="gray">
          <a:xfrm>
            <a:off x="1429268" y="1632830"/>
            <a:ext cx="6332164" cy="1182883"/>
          </a:xfrm>
          <a:prstGeom prst="parallelogram">
            <a:avLst>
              <a:gd name="adj" fmla="val 58625"/>
            </a:avLst>
          </a:prstGeom>
          <a:solidFill>
            <a:srgbClr val="003F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5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29268" y="1633538"/>
            <a:ext cx="6311200" cy="1182687"/>
          </a:xfrm>
          <a:prstGeom prst="parallelogram">
            <a:avLst>
              <a:gd name="adj" fmla="val 58503"/>
            </a:avLst>
          </a:prstGeom>
        </p:spPr>
        <p:txBody>
          <a:bodyPr lIns="36000" rIns="36000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  <a:lvl2pPr marL="342891" indent="0" algn="ctr">
              <a:buFontTx/>
              <a:buNone/>
              <a:defRPr/>
            </a:lvl2pPr>
            <a:lvl3pPr marL="685782" indent="0" algn="ctr">
              <a:buFontTx/>
              <a:buNone/>
              <a:defRPr/>
            </a:lvl3pPr>
            <a:lvl4pPr marL="1028674" indent="0" algn="ctr">
              <a:buFontTx/>
              <a:buNone/>
              <a:defRPr/>
            </a:lvl4pPr>
            <a:lvl5pPr marL="1371566" indent="0" algn="ctr">
              <a:buFontTx/>
              <a:buNone/>
              <a:defRPr/>
            </a:lvl5pPr>
          </a:lstStyle>
          <a:p>
            <a:pPr lvl="0"/>
            <a:r>
              <a:rPr lang="en-US" dirty="0"/>
              <a:t>Section Breaker</a:t>
            </a:r>
          </a:p>
        </p:txBody>
      </p:sp>
      <p:sp>
        <p:nvSpPr>
          <p:cNvPr id="117" name="TextBox 116"/>
          <p:cNvSpPr txBox="1"/>
          <p:nvPr userDrawn="1"/>
        </p:nvSpPr>
        <p:spPr bwMode="gray"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xmlns="" val="9894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roup 209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rapezoid 15"/>
          <p:cNvSpPr/>
          <p:nvPr userDrawn="1"/>
        </p:nvSpPr>
        <p:spPr bwMode="gray">
          <a:xfrm>
            <a:off x="0" y="602874"/>
            <a:ext cx="3689350" cy="4333161"/>
          </a:xfrm>
          <a:prstGeom prst="trapezoid">
            <a:avLst>
              <a:gd name="adj" fmla="val 181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603252"/>
            <a:ext cx="3635375" cy="4332784"/>
          </a:xfrm>
          <a:custGeom>
            <a:avLst/>
            <a:gdLst/>
            <a:ahLst/>
            <a:cxnLst/>
            <a:rect l="l" t="t" r="r" b="b"/>
            <a:pathLst>
              <a:path w="3635375" h="4348163">
                <a:moveTo>
                  <a:pt x="1" y="0"/>
                </a:moveTo>
                <a:lnTo>
                  <a:pt x="626920" y="0"/>
                </a:lnTo>
                <a:lnTo>
                  <a:pt x="2766061" y="0"/>
                </a:lnTo>
                <a:lnTo>
                  <a:pt x="3008455" y="0"/>
                </a:lnTo>
                <a:lnTo>
                  <a:pt x="3635375" y="4348163"/>
                </a:lnTo>
                <a:lnTo>
                  <a:pt x="2766061" y="4348163"/>
                </a:lnTo>
                <a:lnTo>
                  <a:pt x="1" y="4348163"/>
                </a:lnTo>
                <a:lnTo>
                  <a:pt x="0" y="4348163"/>
                </a:lnTo>
                <a:lnTo>
                  <a:pt x="1" y="43481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171446" indent="-171446">
              <a:buFont typeface="Arial" panose="020B0604020202020204" pitchFamily="34" charset="0"/>
              <a:buNone/>
              <a:defRPr lang="en-IN" sz="1400" i="1" noProof="0" dirty="0"/>
            </a:lvl1pPr>
          </a:lstStyle>
          <a:p>
            <a:pPr marL="0" lvl="0" indent="0" algn="ctr"/>
            <a:r>
              <a:rPr lang="en-IN" dirty="0"/>
              <a:t>Click icon to add image</a:t>
            </a:r>
            <a:endParaRPr kumimoji="0" lang="en-IN" sz="2100" b="0" i="0" u="none" strike="noStrike" kern="1200" cap="none" spc="0" normalizeH="0" baseline="0" noProof="0" dirty="0">
              <a:ln>
                <a:noFill/>
              </a:ln>
              <a:solidFill>
                <a:srgbClr val="1F1A1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Case Study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635375" y="629285"/>
            <a:ext cx="5281487" cy="23862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THE CHALLENGE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42962" y="937260"/>
            <a:ext cx="5274661" cy="558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None/>
              <a:defRPr sz="1100"/>
            </a:lvl2pPr>
            <a:lvl3pPr marL="685782" indent="0">
              <a:buNone/>
              <a:defRPr sz="1100"/>
            </a:lvl3pPr>
            <a:lvl4pPr marL="1028674" indent="0">
              <a:buNone/>
              <a:defRPr sz="1100"/>
            </a:lvl4pPr>
            <a:lvl5pPr marL="1371566" indent="0">
              <a:buNone/>
              <a:defRPr sz="1100"/>
            </a:lvl5pPr>
          </a:lstStyle>
          <a:p>
            <a:pPr lvl="0"/>
            <a:r>
              <a:rPr lang="en-US" dirty="0"/>
              <a:t>Enter Text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635374" y="1754819"/>
            <a:ext cx="5281487" cy="26520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SOLUTION HIGHLIGHTS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647763" y="2097143"/>
            <a:ext cx="5269097" cy="55917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646448" y="2869387"/>
            <a:ext cx="5247553" cy="21115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BUSINESS VALUE DELIVERED</a:t>
            </a:r>
          </a:p>
        </p:txBody>
      </p:sp>
      <p:sp>
        <p:nvSpPr>
          <p:cNvPr id="25" name="Text Placeholder 20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652232" y="3216635"/>
            <a:ext cx="5241770" cy="5139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106" name="Freeform 105"/>
          <p:cNvSpPr/>
          <p:nvPr userDrawn="1"/>
        </p:nvSpPr>
        <p:spPr bwMode="gray">
          <a:xfrm>
            <a:off x="3784645" y="4406180"/>
            <a:ext cx="5197003" cy="508174"/>
          </a:xfrm>
          <a:custGeom>
            <a:avLst/>
            <a:gdLst>
              <a:gd name="connsiteX0" fmla="*/ 0 w 8732520"/>
              <a:gd name="connsiteY0" fmla="*/ 0 h 316232"/>
              <a:gd name="connsiteX1" fmla="*/ 564834 w 8732520"/>
              <a:gd name="connsiteY1" fmla="*/ 0 h 316232"/>
              <a:gd name="connsiteX2" fmla="*/ 8404860 w 8732520"/>
              <a:gd name="connsiteY2" fmla="*/ 0 h 316232"/>
              <a:gd name="connsiteX3" fmla="*/ 8732520 w 8732520"/>
              <a:gd name="connsiteY3" fmla="*/ 0 h 316232"/>
              <a:gd name="connsiteX4" fmla="*/ 8495346 w 8732520"/>
              <a:gd name="connsiteY4" fmla="*/ 316232 h 316232"/>
              <a:gd name="connsiteX5" fmla="*/ 8404860 w 8732520"/>
              <a:gd name="connsiteY5" fmla="*/ 316232 h 316232"/>
              <a:gd name="connsiteX6" fmla="*/ 327660 w 8732520"/>
              <a:gd name="connsiteY6" fmla="*/ 316232 h 316232"/>
              <a:gd name="connsiteX7" fmla="*/ 0 w 8732520"/>
              <a:gd name="connsiteY7" fmla="*/ 316232 h 316232"/>
              <a:gd name="connsiteX0" fmla="*/ 0 w 8732520"/>
              <a:gd name="connsiteY0" fmla="*/ 0 h 316232"/>
              <a:gd name="connsiteX1" fmla="*/ 564834 w 8732520"/>
              <a:gd name="connsiteY1" fmla="*/ 0 h 316232"/>
              <a:gd name="connsiteX2" fmla="*/ 8404860 w 8732520"/>
              <a:gd name="connsiteY2" fmla="*/ 0 h 316232"/>
              <a:gd name="connsiteX3" fmla="*/ 8732520 w 8732520"/>
              <a:gd name="connsiteY3" fmla="*/ 0 h 316232"/>
              <a:gd name="connsiteX4" fmla="*/ 8495346 w 8732520"/>
              <a:gd name="connsiteY4" fmla="*/ 316232 h 316232"/>
              <a:gd name="connsiteX5" fmla="*/ 8404860 w 8732520"/>
              <a:gd name="connsiteY5" fmla="*/ 316232 h 316232"/>
              <a:gd name="connsiteX6" fmla="*/ 327660 w 8732520"/>
              <a:gd name="connsiteY6" fmla="*/ 316232 h 316232"/>
              <a:gd name="connsiteX7" fmla="*/ 0 w 8732520"/>
              <a:gd name="connsiteY7" fmla="*/ 316232 h 316232"/>
              <a:gd name="connsiteX8" fmla="*/ 0 w 8732520"/>
              <a:gd name="connsiteY8" fmla="*/ 0 h 316232"/>
              <a:gd name="connsiteX0" fmla="*/ 0 w 8732520"/>
              <a:gd name="connsiteY0" fmla="*/ 0 h 316232"/>
              <a:gd name="connsiteX1" fmla="*/ 564834 w 8732520"/>
              <a:gd name="connsiteY1" fmla="*/ 0 h 316232"/>
              <a:gd name="connsiteX2" fmla="*/ 8404860 w 8732520"/>
              <a:gd name="connsiteY2" fmla="*/ 0 h 316232"/>
              <a:gd name="connsiteX3" fmla="*/ 8732520 w 8732520"/>
              <a:gd name="connsiteY3" fmla="*/ 0 h 316232"/>
              <a:gd name="connsiteX4" fmla="*/ 8495346 w 8732520"/>
              <a:gd name="connsiteY4" fmla="*/ 316232 h 316232"/>
              <a:gd name="connsiteX5" fmla="*/ 8404860 w 8732520"/>
              <a:gd name="connsiteY5" fmla="*/ 316232 h 316232"/>
              <a:gd name="connsiteX6" fmla="*/ 327660 w 8732520"/>
              <a:gd name="connsiteY6" fmla="*/ 316232 h 316232"/>
              <a:gd name="connsiteX7" fmla="*/ 49070 w 8732520"/>
              <a:gd name="connsiteY7" fmla="*/ 316232 h 316232"/>
              <a:gd name="connsiteX8" fmla="*/ 0 w 8732520"/>
              <a:gd name="connsiteY8" fmla="*/ 0 h 31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2520" h="316232">
                <a:moveTo>
                  <a:pt x="0" y="0"/>
                </a:moveTo>
                <a:lnTo>
                  <a:pt x="564834" y="0"/>
                </a:lnTo>
                <a:lnTo>
                  <a:pt x="8404860" y="0"/>
                </a:lnTo>
                <a:lnTo>
                  <a:pt x="8732520" y="0"/>
                </a:lnTo>
                <a:lnTo>
                  <a:pt x="8495346" y="316232"/>
                </a:lnTo>
                <a:lnTo>
                  <a:pt x="8404860" y="316232"/>
                </a:lnTo>
                <a:lnTo>
                  <a:pt x="327660" y="316232"/>
                </a:lnTo>
                <a:lnTo>
                  <a:pt x="49070" y="31623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dirty="0">
              <a:solidFill>
                <a:prstClr val="black"/>
              </a:solidFill>
            </a:endParaRPr>
          </a:p>
        </p:txBody>
      </p:sp>
      <p:sp>
        <p:nvSpPr>
          <p:cNvPr id="107" name="Rectangle 106"/>
          <p:cNvSpPr/>
          <p:nvPr userDrawn="1"/>
        </p:nvSpPr>
        <p:spPr bwMode="gray">
          <a:xfrm>
            <a:off x="7573875" y="4403350"/>
            <a:ext cx="1204954" cy="2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prstClr val="white"/>
                </a:solidFill>
                <a:ea typeface="Calibri" charset="0"/>
                <a:cs typeface="Calibri" charset="0"/>
              </a:rPr>
              <a:t>  </a:t>
            </a:r>
          </a:p>
        </p:txBody>
      </p:sp>
      <p:cxnSp>
        <p:nvCxnSpPr>
          <p:cNvPr id="108" name="Straight Connector 107"/>
          <p:cNvCxnSpPr/>
          <p:nvPr userDrawn="1"/>
        </p:nvCxnSpPr>
        <p:spPr bwMode="gray">
          <a:xfrm>
            <a:off x="5103938" y="4517829"/>
            <a:ext cx="0" cy="266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 userDrawn="1"/>
        </p:nvCxnSpPr>
        <p:spPr bwMode="gray">
          <a:xfrm>
            <a:off x="6278085" y="4505522"/>
            <a:ext cx="0" cy="266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 userDrawn="1"/>
        </p:nvCxnSpPr>
        <p:spPr bwMode="gray">
          <a:xfrm>
            <a:off x="7493922" y="4505522"/>
            <a:ext cx="0" cy="266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 userDrawn="1"/>
        </p:nvSpPr>
        <p:spPr bwMode="gray">
          <a:xfrm>
            <a:off x="4290577" y="4174505"/>
            <a:ext cx="807387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ENGAGEMENT</a:t>
            </a:r>
          </a:p>
        </p:txBody>
      </p:sp>
      <p:sp>
        <p:nvSpPr>
          <p:cNvPr id="112" name="TextBox 111"/>
          <p:cNvSpPr txBox="1"/>
          <p:nvPr userDrawn="1"/>
        </p:nvSpPr>
        <p:spPr bwMode="gray">
          <a:xfrm>
            <a:off x="5489401" y="4165178"/>
            <a:ext cx="777240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TECHNOLOGY</a:t>
            </a:r>
          </a:p>
        </p:txBody>
      </p:sp>
      <p:sp>
        <p:nvSpPr>
          <p:cNvPr id="113" name="TextBox 112"/>
          <p:cNvSpPr txBox="1"/>
          <p:nvPr userDrawn="1"/>
        </p:nvSpPr>
        <p:spPr bwMode="gray">
          <a:xfrm>
            <a:off x="7978724" y="4161774"/>
            <a:ext cx="631987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OUTCOME</a:t>
            </a:r>
          </a:p>
        </p:txBody>
      </p:sp>
      <p:sp>
        <p:nvSpPr>
          <p:cNvPr id="114" name="TextBox 113"/>
          <p:cNvSpPr txBox="1"/>
          <p:nvPr userDrawn="1"/>
        </p:nvSpPr>
        <p:spPr bwMode="gray">
          <a:xfrm>
            <a:off x="6686975" y="4161774"/>
            <a:ext cx="714205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OWNERSHIP</a:t>
            </a:r>
          </a:p>
        </p:txBody>
      </p:sp>
      <p:pic>
        <p:nvPicPr>
          <p:cNvPr id="115" name="Picture 114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gray">
          <a:xfrm>
            <a:off x="4087507" y="4160864"/>
            <a:ext cx="180000" cy="194562"/>
          </a:xfrm>
          <a:prstGeom prst="rect">
            <a:avLst/>
          </a:prstGeom>
        </p:spPr>
      </p:pic>
      <p:pic>
        <p:nvPicPr>
          <p:cNvPr id="208" name="Picture 207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gray">
          <a:xfrm>
            <a:off x="7752644" y="4155035"/>
            <a:ext cx="180000" cy="198316"/>
          </a:xfrm>
          <a:prstGeom prst="rect">
            <a:avLst/>
          </a:prstGeom>
        </p:spPr>
      </p:pic>
      <p:pic>
        <p:nvPicPr>
          <p:cNvPr id="209" name="Picture 208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gray">
          <a:xfrm>
            <a:off x="5286438" y="4166199"/>
            <a:ext cx="180000" cy="181986"/>
          </a:xfrm>
          <a:prstGeom prst="rect">
            <a:avLst/>
          </a:prstGeom>
        </p:spPr>
      </p:pic>
      <p:sp>
        <p:nvSpPr>
          <p:cNvPr id="213" name="Chord 212"/>
          <p:cNvSpPr/>
          <p:nvPr userDrawn="1"/>
        </p:nvSpPr>
        <p:spPr bwMode="gray">
          <a:xfrm>
            <a:off x="6437422" y="4155038"/>
            <a:ext cx="200296" cy="201570"/>
          </a:xfrm>
          <a:prstGeom prst="chord">
            <a:avLst>
              <a:gd name="adj1" fmla="val 5350966"/>
              <a:gd name="adj2" fmla="val 1620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4" name="Chord 213"/>
          <p:cNvSpPr/>
          <p:nvPr userDrawn="1"/>
        </p:nvSpPr>
        <p:spPr bwMode="gray">
          <a:xfrm rot="10800000">
            <a:off x="6440599" y="4155034"/>
            <a:ext cx="200296" cy="201570"/>
          </a:xfrm>
          <a:prstGeom prst="chord">
            <a:avLst>
              <a:gd name="adj1" fmla="val 5350966"/>
              <a:gd name="adj2" fmla="val 162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8" hasCustomPrompt="1"/>
          </p:nvPr>
        </p:nvSpPr>
        <p:spPr bwMode="gray">
          <a:xfrm>
            <a:off x="4004122" y="4537436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16" name="Content Placeholder 11"/>
          <p:cNvSpPr>
            <a:spLocks noGrp="1"/>
          </p:cNvSpPr>
          <p:nvPr>
            <p:ph sz="quarter" idx="19" hasCustomPrompt="1"/>
          </p:nvPr>
        </p:nvSpPr>
        <p:spPr bwMode="gray">
          <a:xfrm>
            <a:off x="5249878" y="4531785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17" name="Content Placeholder 11"/>
          <p:cNvSpPr>
            <a:spLocks noGrp="1"/>
          </p:cNvSpPr>
          <p:nvPr>
            <p:ph sz="quarter" idx="20" hasCustomPrompt="1"/>
          </p:nvPr>
        </p:nvSpPr>
        <p:spPr bwMode="gray">
          <a:xfrm>
            <a:off x="6382146" y="4529630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18" name="Content Placeholder 11"/>
          <p:cNvSpPr>
            <a:spLocks noGrp="1"/>
          </p:cNvSpPr>
          <p:nvPr>
            <p:ph sz="quarter" idx="21" hasCustomPrompt="1"/>
          </p:nvPr>
        </p:nvSpPr>
        <p:spPr bwMode="gray">
          <a:xfrm>
            <a:off x="7713596" y="4525610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369136035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578121" y="4936034"/>
            <a:ext cx="460947" cy="207749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r" defTabSz="685783"/>
            <a:fld id="{D1AD548E-8EA6-684F-9B89-4E9F5DC57BB8}" type="slidenum">
              <a:rPr lang="en-US" sz="90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pPr algn="r" defTabSz="685783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4" name="Parallelogram 2"/>
            <p:cNvSpPr/>
            <p:nvPr/>
          </p:nvSpPr>
          <p:spPr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5" name="Parallelogram 2"/>
            <p:cNvSpPr/>
            <p:nvPr/>
          </p:nvSpPr>
          <p:spPr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9" name="Title Placeholder 18"/>
          <p:cNvSpPr>
            <a:spLocks noGrp="1"/>
          </p:cNvSpPr>
          <p:nvPr>
            <p:ph type="title"/>
          </p:nvPr>
        </p:nvSpPr>
        <p:spPr>
          <a:xfrm>
            <a:off x="304800" y="129539"/>
            <a:ext cx="8382000" cy="3457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457200" y="861060"/>
            <a:ext cx="8229600" cy="3733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46" marR="0" lvl="0" indent="-171446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514337" marR="0" lvl="1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857228" marR="0" lvl="2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200120" marR="0" lvl="3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1543012" marR="0" lvl="4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49551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3" r:id="rId2"/>
    <p:sldLayoutId id="2147483726" r:id="rId3"/>
    <p:sldLayoutId id="2147483713" r:id="rId4"/>
    <p:sldLayoutId id="2147483714" r:id="rId5"/>
    <p:sldLayoutId id="2147483702" r:id="rId6"/>
    <p:sldLayoutId id="2147483727" r:id="rId7"/>
    <p:sldLayoutId id="2147483700" r:id="rId8"/>
    <p:sldLayoutId id="2147483704" r:id="rId9"/>
    <p:sldLayoutId id="2147483705" r:id="rId10"/>
    <p:sldLayoutId id="2147483715" r:id="rId11"/>
    <p:sldLayoutId id="2147483706" r:id="rId12"/>
    <p:sldLayoutId id="2147483707" r:id="rId13"/>
    <p:sldLayoutId id="2147483708" r:id="rId14"/>
    <p:sldLayoutId id="2147483709" r:id="rId15"/>
    <p:sldLayoutId id="2147483712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10" r:id="rId23"/>
    <p:sldLayoutId id="2147483724" r:id="rId24"/>
    <p:sldLayoutId id="2147483725" r:id="rId25"/>
    <p:sldLayoutId id="2147483728" r:id="rId26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400" b="0" kern="1200">
          <a:solidFill>
            <a:schemeClr val="tx1">
              <a:lumMod val="75000"/>
              <a:lumOff val="25000"/>
            </a:schemeClr>
          </a:solidFill>
          <a:latin typeface="+mn-lt"/>
          <a:ea typeface="+mj-ea"/>
          <a:cs typeface="+mj-cs"/>
        </a:defRPr>
      </a:lvl1pPr>
    </p:titleStyle>
    <p:bodyStyle>
      <a:lvl1pPr marL="171446" marR="0" indent="-171446" algn="l" defTabSz="685783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21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4337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8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28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5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20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4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12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83" y="1106181"/>
            <a:ext cx="5281588" cy="1141719"/>
          </a:xfrm>
        </p:spPr>
        <p:txBody>
          <a:bodyPr anchor="t"/>
          <a:lstStyle/>
          <a:p>
            <a:r>
              <a:rPr lang="en-US" sz="3600" b="1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Project Status Report </a:t>
            </a:r>
            <a:r>
              <a:rPr lang="en-US" sz="2400" b="1" dirty="0">
                <a:solidFill>
                  <a:schemeClr val="tx1"/>
                </a:solidFill>
              </a:rPr>
              <a:t/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RDK-LGI Integration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600" b="1" dirty="0" smtClean="0">
                <a:solidFill>
                  <a:schemeClr val="tx1"/>
                </a:solidFill>
              </a:rPr>
              <a:t>16-Oct-2018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74191" y="4881890"/>
            <a:ext cx="30512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99085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C_PMC_11F/4.0/27-Mar-17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320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96" y="179380"/>
            <a:ext cx="5735781" cy="40911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Project status, Key updates and Attention areas</a:t>
            </a:r>
            <a:endParaRPr lang="en-IN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131" y="636657"/>
            <a:ext cx="849560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Update on Development</a:t>
            </a:r>
            <a:r>
              <a:rPr lang="en-US" b="1" dirty="0" smtClean="0"/>
              <a:t>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971550" lvl="2" indent="-285750"/>
            <a:endParaRPr lang="en-US" dirty="0"/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WPE with </a:t>
            </a:r>
            <a:r>
              <a:rPr lang="en-US" b="1" dirty="0" err="1">
                <a:solidFill>
                  <a:srgbClr val="000000"/>
                </a:solidFill>
              </a:rPr>
              <a:t>OpenCDM</a:t>
            </a:r>
            <a:r>
              <a:rPr lang="en-US" b="1" dirty="0">
                <a:solidFill>
                  <a:srgbClr val="000000"/>
                </a:solidFill>
              </a:rPr>
              <a:t>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Working on compiling WPE-</a:t>
            </a:r>
            <a:r>
              <a:rPr lang="en-US" dirty="0" err="1" smtClean="0">
                <a:solidFill>
                  <a:srgbClr val="000000"/>
                </a:solidFill>
              </a:rPr>
              <a:t>Webkit</a:t>
            </a:r>
            <a:r>
              <a:rPr lang="en-US" dirty="0" smtClean="0">
                <a:solidFill>
                  <a:srgbClr val="000000"/>
                </a:solidFill>
              </a:rPr>
              <a:t> with </a:t>
            </a:r>
            <a:r>
              <a:rPr lang="en-US" dirty="0" err="1" smtClean="0">
                <a:solidFill>
                  <a:srgbClr val="000000"/>
                </a:solidFill>
              </a:rPr>
              <a:t>openCDM</a:t>
            </a:r>
            <a:r>
              <a:rPr lang="en-US" dirty="0" smtClean="0">
                <a:solidFill>
                  <a:srgbClr val="000000"/>
                </a:solidFill>
              </a:rPr>
              <a:t> enabled.</a:t>
            </a:r>
            <a:endParaRPr lang="en-US" dirty="0">
              <a:solidFill>
                <a:srgbClr val="000000"/>
              </a:solidFill>
            </a:endParaRPr>
          </a:p>
          <a:p>
            <a:pPr marL="971550" lvl="2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0000"/>
                </a:solidFill>
              </a:rPr>
              <a:t>OpenCDMI</a:t>
            </a:r>
            <a:r>
              <a:rPr lang="en-US" b="1" dirty="0" smtClean="0">
                <a:solidFill>
                  <a:srgbClr val="000000"/>
                </a:solidFill>
              </a:rPr>
              <a:t>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Able to resolve </a:t>
            </a:r>
            <a:r>
              <a:rPr lang="en-US" dirty="0" err="1" smtClean="0"/>
              <a:t>opencdmi</a:t>
            </a:r>
            <a:r>
              <a:rPr lang="en-US" dirty="0" smtClean="0"/>
              <a:t> fetch issues, facing build issues in </a:t>
            </a:r>
            <a:r>
              <a:rPr lang="en-US" dirty="0" err="1" smtClean="0"/>
              <a:t>do_install</a:t>
            </a:r>
            <a:r>
              <a:rPr lang="en-US" dirty="0" smtClean="0"/>
              <a:t>, currently looking in to </a:t>
            </a:r>
            <a:r>
              <a:rPr lang="en-US" dirty="0" smtClean="0"/>
              <a:t>that also working on creating a recipe to compile OCDM </a:t>
            </a:r>
            <a:r>
              <a:rPr lang="en-US" dirty="0" err="1" smtClean="0"/>
              <a:t>playready</a:t>
            </a:r>
            <a:r>
              <a:rPr lang="en-US" smtClean="0"/>
              <a:t>.</a:t>
            </a:r>
            <a:endParaRPr lang="en-US" dirty="0">
              <a:solidFill>
                <a:srgbClr val="000000"/>
              </a:solidFill>
            </a:endParaRPr>
          </a:p>
          <a:p>
            <a:pPr marL="971550" lvl="2" indent="-285750"/>
            <a:endParaRPr lang="en-US" dirty="0" smtClean="0"/>
          </a:p>
          <a:p>
            <a:pPr marL="971550" lvl="2" indent="-285750"/>
            <a:endParaRPr lang="en-US" dirty="0">
              <a:solidFill>
                <a:srgbClr val="000000"/>
              </a:solidFill>
            </a:endParaRPr>
          </a:p>
          <a:p>
            <a:pPr marL="971550" lvl="2" indent="-285750"/>
            <a:endParaRPr lang="en-US" dirty="0">
              <a:solidFill>
                <a:srgbClr val="000000"/>
              </a:solidFill>
            </a:endParaRPr>
          </a:p>
          <a:p>
            <a:pPr marL="971550" lvl="2" indent="-285750"/>
            <a:endParaRPr lang="en-US" dirty="0">
              <a:solidFill>
                <a:srgbClr val="000000"/>
              </a:solidFill>
            </a:endParaRPr>
          </a:p>
          <a:p>
            <a:pPr marL="971550" lvl="2" indent="-285750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562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3" name="OTLSHAPE_TB_00000000000000000000000000000000_Separator1"/>
          <p:cNvCxnSpPr/>
          <p:nvPr>
            <p:custDataLst>
              <p:tags r:id="rId2"/>
            </p:custDataLst>
          </p:nvPr>
        </p:nvCxnSpPr>
        <p:spPr>
          <a:xfrm>
            <a:off x="1357730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OTLSHAPE_TB_00000000000000000000000000000000_Separator2"/>
          <p:cNvCxnSpPr/>
          <p:nvPr>
            <p:custDataLst>
              <p:tags r:id="rId3"/>
            </p:custDataLst>
          </p:nvPr>
        </p:nvCxnSpPr>
        <p:spPr>
          <a:xfrm>
            <a:off x="1951786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OTLSHAPE_TB_00000000000000000000000000000000_Separator3"/>
          <p:cNvCxnSpPr/>
          <p:nvPr>
            <p:custDataLst>
              <p:tags r:id="rId4"/>
            </p:custDataLst>
          </p:nvPr>
        </p:nvCxnSpPr>
        <p:spPr>
          <a:xfrm>
            <a:off x="2609492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OTLSHAPE_TB_00000000000000000000000000000000_Separator4"/>
          <p:cNvCxnSpPr/>
          <p:nvPr>
            <p:custDataLst>
              <p:tags r:id="rId5"/>
            </p:custDataLst>
          </p:nvPr>
        </p:nvCxnSpPr>
        <p:spPr>
          <a:xfrm>
            <a:off x="324598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OTLSHAPE_TB_00000000000000000000000000000000_Separator5"/>
          <p:cNvCxnSpPr/>
          <p:nvPr>
            <p:custDataLst>
              <p:tags r:id="rId6"/>
            </p:custDataLst>
          </p:nvPr>
        </p:nvCxnSpPr>
        <p:spPr>
          <a:xfrm>
            <a:off x="3903686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OTLSHAPE_TB_00000000000000000000000000000000_Separator6"/>
          <p:cNvCxnSpPr/>
          <p:nvPr>
            <p:custDataLst>
              <p:tags r:id="rId7"/>
            </p:custDataLst>
          </p:nvPr>
        </p:nvCxnSpPr>
        <p:spPr>
          <a:xfrm>
            <a:off x="4540175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OTLSHAPE_TB_00000000000000000000000000000000_Separator7"/>
          <p:cNvCxnSpPr/>
          <p:nvPr>
            <p:custDataLst>
              <p:tags r:id="rId8"/>
            </p:custDataLst>
          </p:nvPr>
        </p:nvCxnSpPr>
        <p:spPr>
          <a:xfrm>
            <a:off x="519788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OTLSHAPE_TB_00000000000000000000000000000000_Separator8"/>
          <p:cNvCxnSpPr/>
          <p:nvPr>
            <p:custDataLst>
              <p:tags r:id="rId9"/>
            </p:custDataLst>
          </p:nvPr>
        </p:nvCxnSpPr>
        <p:spPr>
          <a:xfrm>
            <a:off x="5855587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OTLSHAPE_TB_00000000000000000000000000000000_Separator9"/>
          <p:cNvCxnSpPr/>
          <p:nvPr>
            <p:custDataLst>
              <p:tags r:id="rId10"/>
            </p:custDataLst>
          </p:nvPr>
        </p:nvCxnSpPr>
        <p:spPr>
          <a:xfrm>
            <a:off x="6492076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OTLSHAPE_TB_00000000000000000000000000000000_Separator10"/>
          <p:cNvCxnSpPr/>
          <p:nvPr>
            <p:custDataLst>
              <p:tags r:id="rId11"/>
            </p:custDataLst>
          </p:nvPr>
        </p:nvCxnSpPr>
        <p:spPr>
          <a:xfrm>
            <a:off x="714978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OTLSHAPE_TB_00000000000000000000000000000000_Separator11"/>
          <p:cNvCxnSpPr/>
          <p:nvPr>
            <p:custDataLst>
              <p:tags r:id="rId12"/>
            </p:custDataLst>
          </p:nvPr>
        </p:nvCxnSpPr>
        <p:spPr>
          <a:xfrm>
            <a:off x="778627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itle 1"/>
          <p:cNvSpPr txBox="1">
            <a:spLocks/>
          </p:cNvSpPr>
          <p:nvPr/>
        </p:nvSpPr>
        <p:spPr>
          <a:xfrm>
            <a:off x="257583" y="206944"/>
            <a:ext cx="5598004" cy="38986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Milestones &amp; Deliverables - Road Map </a:t>
            </a:r>
            <a:endParaRPr lang="en-IN" sz="2200" b="1" dirty="0">
              <a:solidFill>
                <a:schemeClr val="tx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80318" y="596806"/>
            <a:ext cx="8619978" cy="1097205"/>
            <a:chOff x="257585" y="1038187"/>
            <a:chExt cx="8619978" cy="1097205"/>
          </a:xfrm>
        </p:grpSpPr>
        <p:grpSp>
          <p:nvGrpSpPr>
            <p:cNvPr id="44" name="Group 43"/>
            <p:cNvGrpSpPr/>
            <p:nvPr/>
          </p:nvGrpSpPr>
          <p:grpSpPr>
            <a:xfrm>
              <a:off x="700022" y="1823391"/>
              <a:ext cx="6198423" cy="312001"/>
              <a:chOff x="700022" y="2526030"/>
              <a:chExt cx="6198423" cy="312001"/>
            </a:xfrm>
          </p:grpSpPr>
          <p:sp>
            <p:nvSpPr>
              <p:cNvPr id="130" name="OTLSHAPE_TB_00000000000000000000000000000000_ElapsedTime"/>
              <p:cNvSpPr/>
              <p:nvPr>
                <p:custDataLst>
                  <p:tags r:id="rId32"/>
                </p:custDataLst>
              </p:nvPr>
            </p:nvSpPr>
            <p:spPr>
              <a:xfrm>
                <a:off x="700022" y="2526030"/>
                <a:ext cx="6087595" cy="45719"/>
              </a:xfrm>
              <a:prstGeom prst="rect">
                <a:avLst/>
              </a:prstGeom>
              <a:solidFill>
                <a:srgbClr val="FF0000">
                  <a:alpha val="74902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>
                  <a:rot lat="0" lon="0" rev="0"/>
                </a:lightRig>
              </a:scene3d>
              <a:sp3d>
                <a:bevelT w="12700" h="139700"/>
              </a:sp3d>
              <a:extLst>
                <a:ext uri="{91240B29-F687-4F45-9708-019B960494DF}">
                  <a14:hiddenLine xmlns:a14="http://schemas.microsoft.com/office/drawing/2010/main" xmlns="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/>
              </a:p>
            </p:txBody>
          </p:sp>
          <p:sp>
            <p:nvSpPr>
              <p:cNvPr id="131" name="OTLSHAPE_TB_00000000000000000000000000000000_TodayMarkerText"/>
              <p:cNvSpPr txBox="1"/>
              <p:nvPr>
                <p:custDataLst>
                  <p:tags r:id="rId33"/>
                </p:custDataLst>
              </p:nvPr>
            </p:nvSpPr>
            <p:spPr>
              <a:xfrm>
                <a:off x="6618881" y="2699532"/>
                <a:ext cx="279564" cy="138499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 anchor="ctr" anchorCtr="0">
                <a:spAutoFit/>
              </a:bodyPr>
              <a:lstStyle/>
              <a:p>
                <a:pPr algn="ctr"/>
                <a:r>
                  <a:rPr lang="en-IN" sz="900" spc="-9" dirty="0">
                    <a:solidFill>
                      <a:schemeClr val="dk1"/>
                    </a:solidFill>
                    <a:latin typeface="Calibri" panose="020F0502020204030204" pitchFamily="34" charset="0"/>
                  </a:rPr>
                  <a:t>Today</a:t>
                </a:r>
              </a:p>
            </p:txBody>
          </p:sp>
          <p:sp>
            <p:nvSpPr>
              <p:cNvPr id="135" name="OTLSHAPE_TB_00000000000000000000000000000000_TodayMarkerShape"/>
              <p:cNvSpPr/>
              <p:nvPr>
                <p:custDataLst>
                  <p:tags r:id="rId34"/>
                </p:custDataLst>
              </p:nvPr>
            </p:nvSpPr>
            <p:spPr>
              <a:xfrm>
                <a:off x="6744754" y="2562429"/>
                <a:ext cx="85725" cy="95250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>
                  <a:scrgbClr r="0" g="0" b="0">
                    <a:alpha val="50000"/>
                  </a:scrgbClr>
                </a:outerShdw>
              </a:effectLst>
              <a:extLst>
                <a:ext uri="{91240B29-F687-4F45-9708-019B960494DF}">
                  <a14:hiddenLine xmlns:a14="http://schemas.microsoft.com/office/drawing/2010/main" xmlns="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  <a:ext uri="{53640926-AAD7-44D8-BBD7-CCE9431645EC}">
                  <a14:shadowObscured xmlns:a14="http://schemas.microsoft.com/office/drawing/2010/main" xmlns="" val="1"/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257585" y="1038187"/>
              <a:ext cx="8619978" cy="782791"/>
              <a:chOff x="257585" y="1788959"/>
              <a:chExt cx="8619978" cy="782791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257585" y="2286000"/>
                <a:ext cx="8619978" cy="285750"/>
                <a:chOff x="257585" y="2286000"/>
                <a:chExt cx="8619978" cy="285750"/>
              </a:xfrm>
            </p:grpSpPr>
            <p:sp>
              <p:nvSpPr>
                <p:cNvPr id="115" name="OTLSHAPE_TB_00000000000000000000000000000000_LeftEndCaps"/>
                <p:cNvSpPr txBox="1"/>
                <p:nvPr>
                  <p:custDataLst>
                    <p:tags r:id="rId17"/>
                  </p:custDataLst>
                </p:nvPr>
              </p:nvSpPr>
              <p:spPr>
                <a:xfrm>
                  <a:off x="257585" y="2336541"/>
                  <a:ext cx="299827" cy="18466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en-IN" sz="1200" b="1" spc="-28" dirty="0">
                      <a:solidFill>
                        <a:srgbClr val="C0504D"/>
                      </a:solidFill>
                      <a:latin typeface="Calibri" panose="020F0502020204030204" pitchFamily="34" charset="0"/>
                    </a:rPr>
                    <a:t>2018</a:t>
                  </a:r>
                </a:p>
              </p:txBody>
            </p:sp>
            <p:sp>
              <p:nvSpPr>
                <p:cNvPr id="116" name="OTLSHAPE_TB_00000000000000000000000000000000_RightEndCaps"/>
                <p:cNvSpPr txBox="1"/>
                <p:nvPr>
                  <p:custDataLst>
                    <p:tags r:id="rId18"/>
                  </p:custDataLst>
                </p:nvPr>
              </p:nvSpPr>
              <p:spPr>
                <a:xfrm>
                  <a:off x="8577736" y="2336541"/>
                  <a:ext cx="299827" cy="18466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en-IN" sz="1200" b="1" spc="-28" dirty="0">
                      <a:solidFill>
                        <a:srgbClr val="C0504D"/>
                      </a:solidFill>
                      <a:latin typeface="Calibri" panose="020F0502020204030204" pitchFamily="34" charset="0"/>
                    </a:rPr>
                    <a:t>2018</a:t>
                  </a:r>
                </a:p>
              </p:txBody>
            </p:sp>
            <p:sp>
              <p:nvSpPr>
                <p:cNvPr id="117" name="OTLSHAPE_TB_00000000000000000000000000000000_ScaleContainer"/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700024" y="2286000"/>
                  <a:ext cx="7753350" cy="28575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2BC"/>
                    </a:gs>
                    <a:gs pos="0">
                      <a:srgbClr val="0072BC"/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reflection blurRad="6350" stA="50000" endA="300" endPos="55500" dist="50800" dir="5400000" sy="-100000" algn="bl" rotWithShape="0"/>
                </a:effectLst>
                <a:scene3d>
                  <a:camera prst="orthographicFront"/>
                  <a:lightRig rig="threePt" dir="t">
                    <a:rot lat="0" lon="0" rev="8700000"/>
                  </a:lightRig>
                </a:scene3d>
                <a:sp3d>
                  <a:bevelT w="165100" h="19050"/>
                </a:sp3d>
                <a:extLst>
                  <a:ext uri="{91240B29-F687-4F45-9708-019B960494DF}">
                    <a14:hiddenLine xmlns:a14="http://schemas.microsoft.com/office/drawing/2010/main" xmlns="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013" dirty="0"/>
                </a:p>
              </p:txBody>
            </p:sp>
            <p:sp>
              <p:nvSpPr>
                <p:cNvPr id="118" name="OTLSHAPE_TB_00000000000000000000000000000000_TimescaleInterval1"/>
                <p:cNvSpPr txBox="1"/>
                <p:nvPr>
                  <p:custDataLst>
                    <p:tags r:id="rId20"/>
                  </p:custDataLst>
                </p:nvPr>
              </p:nvSpPr>
              <p:spPr>
                <a:xfrm>
                  <a:off x="747649" y="2359105"/>
                  <a:ext cx="152400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Jan</a:t>
                  </a:r>
                </a:p>
              </p:txBody>
            </p:sp>
            <p:sp>
              <p:nvSpPr>
                <p:cNvPr id="119" name="OTLSHAPE_TB_00000000000000000000000000000000_TimescaleInterval2"/>
                <p:cNvSpPr txBox="1"/>
                <p:nvPr>
                  <p:custDataLst>
                    <p:tags r:id="rId21"/>
                  </p:custDataLst>
                </p:nvPr>
              </p:nvSpPr>
              <p:spPr>
                <a:xfrm>
                  <a:off x="1405355" y="2359105"/>
                  <a:ext cx="164420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Feb</a:t>
                  </a:r>
                </a:p>
              </p:txBody>
            </p:sp>
            <p:sp>
              <p:nvSpPr>
                <p:cNvPr id="120" name="OTLSHAPE_TB_00000000000000000000000000000000_TimescaleInterval3"/>
                <p:cNvSpPr txBox="1"/>
                <p:nvPr>
                  <p:custDataLst>
                    <p:tags r:id="rId22"/>
                  </p:custDataLst>
                </p:nvPr>
              </p:nvSpPr>
              <p:spPr>
                <a:xfrm>
                  <a:off x="1999411" y="2359105"/>
                  <a:ext cx="191832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Mar</a:t>
                  </a:r>
                </a:p>
              </p:txBody>
            </p:sp>
            <p:sp>
              <p:nvSpPr>
                <p:cNvPr id="121" name="OTLSHAPE_TB_00000000000000000000000000000000_TimescaleInterval4"/>
                <p:cNvSpPr txBox="1"/>
                <p:nvPr>
                  <p:custDataLst>
                    <p:tags r:id="rId23"/>
                  </p:custDataLst>
                </p:nvPr>
              </p:nvSpPr>
              <p:spPr>
                <a:xfrm>
                  <a:off x="2657117" y="2359105"/>
                  <a:ext cx="164805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Apr</a:t>
                  </a:r>
                </a:p>
              </p:txBody>
            </p:sp>
            <p:sp>
              <p:nvSpPr>
                <p:cNvPr id="122" name="OTLSHAPE_TB_00000000000000000000000000000000_TimescaleInterval5"/>
                <p:cNvSpPr txBox="1"/>
                <p:nvPr>
                  <p:custDataLst>
                    <p:tags r:id="rId24"/>
                  </p:custDataLst>
                </p:nvPr>
              </p:nvSpPr>
              <p:spPr>
                <a:xfrm>
                  <a:off x="3293606" y="2359105"/>
                  <a:ext cx="201113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May</a:t>
                  </a:r>
                </a:p>
              </p:txBody>
            </p:sp>
            <p:sp>
              <p:nvSpPr>
                <p:cNvPr id="123" name="OTLSHAPE_TB_00000000000000000000000000000000_TimescaleInterval6"/>
                <p:cNvSpPr txBox="1"/>
                <p:nvPr>
                  <p:custDataLst>
                    <p:tags r:id="rId25"/>
                  </p:custDataLst>
                </p:nvPr>
              </p:nvSpPr>
              <p:spPr>
                <a:xfrm>
                  <a:off x="3951311" y="2359105"/>
                  <a:ext cx="155187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Jun</a:t>
                  </a:r>
                </a:p>
              </p:txBody>
            </p:sp>
            <p:sp>
              <p:nvSpPr>
                <p:cNvPr id="124" name="OTLSHAPE_TB_00000000000000000000000000000000_TimescaleInterval7"/>
                <p:cNvSpPr txBox="1"/>
                <p:nvPr>
                  <p:custDataLst>
                    <p:tags r:id="rId26"/>
                  </p:custDataLst>
                </p:nvPr>
              </p:nvSpPr>
              <p:spPr>
                <a:xfrm>
                  <a:off x="4587801" y="2359105"/>
                  <a:ext cx="118639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Jul</a:t>
                  </a:r>
                </a:p>
              </p:txBody>
            </p:sp>
            <p:sp>
              <p:nvSpPr>
                <p:cNvPr id="125" name="OTLSHAPE_TB_00000000000000000000000000000000_TimescaleInterval8"/>
                <p:cNvSpPr txBox="1"/>
                <p:nvPr>
                  <p:custDataLst>
                    <p:tags r:id="rId27"/>
                  </p:custDataLst>
                </p:nvPr>
              </p:nvSpPr>
              <p:spPr>
                <a:xfrm>
                  <a:off x="5245506" y="2359105"/>
                  <a:ext cx="180975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Aug</a:t>
                  </a:r>
                </a:p>
              </p:txBody>
            </p:sp>
            <p:sp>
              <p:nvSpPr>
                <p:cNvPr id="126" name="OTLSHAPE_TB_00000000000000000000000000000000_TimescaleInterval9"/>
                <p:cNvSpPr txBox="1"/>
                <p:nvPr>
                  <p:custDataLst>
                    <p:tags r:id="rId28"/>
                  </p:custDataLst>
                </p:nvPr>
              </p:nvSpPr>
              <p:spPr>
                <a:xfrm>
                  <a:off x="5903212" y="2359105"/>
                  <a:ext cx="171450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Sep</a:t>
                  </a:r>
                </a:p>
              </p:txBody>
            </p:sp>
            <p:sp>
              <p:nvSpPr>
                <p:cNvPr id="127" name="OTLSHAPE_TB_00000000000000000000000000000000_TimescaleInterval10"/>
                <p:cNvSpPr txBox="1"/>
                <p:nvPr>
                  <p:custDataLst>
                    <p:tags r:id="rId29"/>
                  </p:custDataLst>
                </p:nvPr>
              </p:nvSpPr>
              <p:spPr>
                <a:xfrm>
                  <a:off x="6539701" y="2359105"/>
                  <a:ext cx="158361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7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Oct</a:t>
                  </a:r>
                </a:p>
              </p:txBody>
            </p:sp>
            <p:sp>
              <p:nvSpPr>
                <p:cNvPr id="128" name="OTLSHAPE_TB_00000000000000000000000000000000_TimescaleInterval11"/>
                <p:cNvSpPr txBox="1"/>
                <p:nvPr>
                  <p:custDataLst>
                    <p:tags r:id="rId30"/>
                  </p:custDataLst>
                </p:nvPr>
              </p:nvSpPr>
              <p:spPr>
                <a:xfrm>
                  <a:off x="7197406" y="2359105"/>
                  <a:ext cx="182984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Nov</a:t>
                  </a:r>
                </a:p>
              </p:txBody>
            </p:sp>
            <p:sp>
              <p:nvSpPr>
                <p:cNvPr id="129" name="OTLSHAPE_TB_00000000000000000000000000000000_TimescaleInterval12"/>
                <p:cNvSpPr txBox="1"/>
                <p:nvPr>
                  <p:custDataLst>
                    <p:tags r:id="rId31"/>
                  </p:custDataLst>
                </p:nvPr>
              </p:nvSpPr>
              <p:spPr>
                <a:xfrm>
                  <a:off x="7833895" y="2359105"/>
                  <a:ext cx="173894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7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Dec</a:t>
                  </a: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6825466" y="1788959"/>
                <a:ext cx="1021427" cy="475425"/>
                <a:chOff x="6815841" y="1798584"/>
                <a:chExt cx="1021427" cy="475425"/>
              </a:xfrm>
            </p:grpSpPr>
            <p:sp>
              <p:nvSpPr>
                <p:cNvPr id="78" name="OTLSHAPE_M_012e07546ae24e2a9433847a9c17d0c6_Title"/>
                <p:cNvSpPr txBox="1"/>
                <p:nvPr>
                  <p:custDataLst>
                    <p:tags r:id="rId13"/>
                  </p:custDataLst>
                </p:nvPr>
              </p:nvSpPr>
              <p:spPr>
                <a:xfrm>
                  <a:off x="6815841" y="1798584"/>
                  <a:ext cx="1021427" cy="150041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 anchor="ctr" anchorCtr="0">
                  <a:spAutoFit/>
                </a:bodyPr>
                <a:lstStyle/>
                <a:p>
                  <a:r>
                    <a:rPr lang="en-IN" sz="975" b="1" spc="-3" dirty="0">
                      <a:solidFill>
                        <a:schemeClr val="dk1"/>
                      </a:solidFill>
                      <a:latin typeface="Calibri" panose="020F0502020204030204" pitchFamily="34" charset="0"/>
                    </a:rPr>
                    <a:t>M1-Release</a:t>
                  </a:r>
                </a:p>
              </p:txBody>
            </p:sp>
            <p:sp>
              <p:nvSpPr>
                <p:cNvPr id="80" name="OTLSHAPE_M_012e07546ae24e2a9433847a9c17d0c6_Date"/>
                <p:cNvSpPr txBox="1"/>
                <p:nvPr>
                  <p:custDataLst>
                    <p:tags r:id="rId14"/>
                  </p:custDataLst>
                </p:nvPr>
              </p:nvSpPr>
              <p:spPr>
                <a:xfrm>
                  <a:off x="7207653" y="2093772"/>
                  <a:ext cx="478905" cy="115416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 anchor="ctr" anchorCtr="0">
                  <a:spAutoFit/>
                </a:bodyPr>
                <a:lstStyle/>
                <a:p>
                  <a:r>
                    <a:rPr lang="en-IN" sz="750" spc="-6" dirty="0">
                      <a:solidFill>
                        <a:srgbClr val="1F497E"/>
                      </a:solidFill>
                      <a:latin typeface="Calibri" panose="020F0502020204030204" pitchFamily="34" charset="0"/>
                    </a:rPr>
                    <a:t>9/31/2018</a:t>
                  </a:r>
                </a:p>
              </p:txBody>
            </p:sp>
            <p:cxnSp>
              <p:nvCxnSpPr>
                <p:cNvPr id="133" name="OTLSHAPE_M_012e07546ae24e2a9433847a9c17d0c6_Connector1"/>
                <p:cNvCxnSpPr/>
                <p:nvPr>
                  <p:custDataLst>
                    <p:tags r:id="rId15"/>
                  </p:custDataLst>
                </p:nvPr>
              </p:nvCxnSpPr>
              <p:spPr>
                <a:xfrm>
                  <a:off x="7167861" y="1942380"/>
                  <a:ext cx="0" cy="331629"/>
                </a:xfrm>
                <a:prstGeom prst="line">
                  <a:avLst/>
                </a:prstGeom>
                <a:ln w="9525" cap="flat" cmpd="sng" algn="ctr">
                  <a:solidFill>
                    <a:schemeClr val="accent2">
                      <a:alpha val="49804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OTLSHAPE_M_012e07546ae24e2a9433847a9c17d0c6_Shape"/>
                <p:cNvSpPr/>
                <p:nvPr>
                  <p:custDataLst>
                    <p:tags r:id="rId16"/>
                  </p:custDataLst>
                </p:nvPr>
              </p:nvSpPr>
              <p:spPr>
                <a:xfrm rot="16200000">
                  <a:off x="7186911" y="1942380"/>
                  <a:ext cx="123825" cy="123825"/>
                </a:xfrm>
                <a:prstGeom prst="flowChartMerge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orthographicFront"/>
                  <a:lightRig rig="threePt" dir="t"/>
                </a:scene3d>
                <a:sp3d>
                  <a:bevelT h="12700"/>
                </a:sp3d>
                <a:extLst>
                  <a:ext uri="{91240B29-F687-4F45-9708-019B960494DF}">
                    <a14:hiddenLine xmlns:a14="http://schemas.microsoft.com/office/drawing/2010/main" xmlns="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>
                          <a:scrgbClr r="0" g="0" b="0">
                            <a:alpha val="50000"/>
                          </a:scrgbClr>
                        </a:outerShdw>
                      </a:effectLst>
                    </a14:hiddenEffects>
                  </a:ext>
                  <a:ext uri="{53640926-AAD7-44D8-BBD7-CCE9431645EC}">
                    <a14:shadowObscured xmlns:a14="http://schemas.microsoft.com/office/drawing/2010/main" xmlns="" val="1"/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013" dirty="0"/>
                </a:p>
              </p:txBody>
            </p:sp>
          </p:grpSp>
        </p:grpSp>
      </p:grpSp>
      <p:graphicFrame>
        <p:nvGraphicFramePr>
          <p:cNvPr id="136" name="Table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4785875"/>
              </p:ext>
            </p:extLst>
          </p:nvPr>
        </p:nvGraphicFramePr>
        <p:xfrm>
          <a:off x="257583" y="1857435"/>
          <a:ext cx="8607828" cy="2047416"/>
        </p:xfrm>
        <a:graphic>
          <a:graphicData uri="http://schemas.openxmlformats.org/drawingml/2006/table">
            <a:tbl>
              <a:tblPr/>
              <a:tblGrid>
                <a:gridCol w="773006">
                  <a:extLst>
                    <a:ext uri="{9D8B030D-6E8A-4147-A177-3AD203B41FA5}">
                      <a16:colId xmlns:a16="http://schemas.microsoft.com/office/drawing/2014/main" xmlns="" val="1522607731"/>
                    </a:ext>
                  </a:extLst>
                </a:gridCol>
                <a:gridCol w="751999">
                  <a:extLst>
                    <a:ext uri="{9D8B030D-6E8A-4147-A177-3AD203B41FA5}">
                      <a16:colId xmlns:a16="http://schemas.microsoft.com/office/drawing/2014/main" xmlns="" val="2373228609"/>
                    </a:ext>
                  </a:extLst>
                </a:gridCol>
                <a:gridCol w="784208">
                  <a:extLst>
                    <a:ext uri="{9D8B030D-6E8A-4147-A177-3AD203B41FA5}">
                      <a16:colId xmlns:a16="http://schemas.microsoft.com/office/drawing/2014/main" xmlns="" val="351689557"/>
                    </a:ext>
                  </a:extLst>
                </a:gridCol>
                <a:gridCol w="560148">
                  <a:extLst>
                    <a:ext uri="{9D8B030D-6E8A-4147-A177-3AD203B41FA5}">
                      <a16:colId xmlns:a16="http://schemas.microsoft.com/office/drawing/2014/main" xmlns="" val="3762246648"/>
                    </a:ext>
                  </a:extLst>
                </a:gridCol>
                <a:gridCol w="802414">
                  <a:extLst>
                    <a:ext uri="{9D8B030D-6E8A-4147-A177-3AD203B41FA5}">
                      <a16:colId xmlns:a16="http://schemas.microsoft.com/office/drawing/2014/main" xmlns="" val="1097018082"/>
                    </a:ext>
                  </a:extLst>
                </a:gridCol>
                <a:gridCol w="802414">
                  <a:extLst>
                    <a:ext uri="{9D8B030D-6E8A-4147-A177-3AD203B41FA5}">
                      <a16:colId xmlns:a16="http://schemas.microsoft.com/office/drawing/2014/main" xmlns="" val="3608834244"/>
                    </a:ext>
                  </a:extLst>
                </a:gridCol>
                <a:gridCol w="802414">
                  <a:extLst>
                    <a:ext uri="{9D8B030D-6E8A-4147-A177-3AD203B41FA5}">
                      <a16:colId xmlns:a16="http://schemas.microsoft.com/office/drawing/2014/main" xmlns="" val="1958477850"/>
                    </a:ext>
                  </a:extLst>
                </a:gridCol>
                <a:gridCol w="741628">
                  <a:extLst>
                    <a:ext uri="{9D8B030D-6E8A-4147-A177-3AD203B41FA5}">
                      <a16:colId xmlns:a16="http://schemas.microsoft.com/office/drawing/2014/main" xmlns="" val="2339044218"/>
                    </a:ext>
                  </a:extLst>
                </a:gridCol>
                <a:gridCol w="863199">
                  <a:extLst>
                    <a:ext uri="{9D8B030D-6E8A-4147-A177-3AD203B41FA5}">
                      <a16:colId xmlns:a16="http://schemas.microsoft.com/office/drawing/2014/main" xmlns="" val="2235486094"/>
                    </a:ext>
                  </a:extLst>
                </a:gridCol>
                <a:gridCol w="863199">
                  <a:extLst>
                    <a:ext uri="{9D8B030D-6E8A-4147-A177-3AD203B41FA5}">
                      <a16:colId xmlns:a16="http://schemas.microsoft.com/office/drawing/2014/main" xmlns="" val="2632925709"/>
                    </a:ext>
                  </a:extLst>
                </a:gridCol>
                <a:gridCol w="863199">
                  <a:extLst>
                    <a:ext uri="{9D8B030D-6E8A-4147-A177-3AD203B41FA5}">
                      <a16:colId xmlns:a16="http://schemas.microsoft.com/office/drawing/2014/main" xmlns="" val="3268068317"/>
                    </a:ext>
                  </a:extLst>
                </a:gridCol>
              </a:tblGrid>
              <a:tr h="20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Jan[M1]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Feb[M2]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Mar[M3]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April[M4]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May[M5]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June[M6]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July[M7]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Aug[M8]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Sep[M9]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Oct[M10]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Nov[M10]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93573967"/>
                  </a:ext>
                </a:extLst>
              </a:tr>
              <a:tr h="356197"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IN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Firebolt SDK Bring up</a:t>
                      </a: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IN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Containers with LXC-3.0 Support on RDK-B</a:t>
                      </a: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8273638"/>
                  </a:ext>
                </a:extLst>
              </a:tr>
              <a:tr h="458781"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IN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RefApp Testing n R-Pi</a:t>
                      </a: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4988078"/>
                  </a:ext>
                </a:extLst>
              </a:tr>
              <a:tr h="356197">
                <a:tc>
                  <a:txBody>
                    <a:bodyPr/>
                    <a:lstStyle/>
                    <a:p>
                      <a:pPr algn="l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WPE</a:t>
                      </a:r>
                      <a:r>
                        <a:rPr lang="en-US" sz="10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i="0" u="none" strike="noStrike" kern="1200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Webkit</a:t>
                      </a:r>
                      <a:r>
                        <a:rPr lang="en-US" sz="10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2017/07/28 Version with openCDM support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36842470"/>
                  </a:ext>
                </a:extLst>
              </a:tr>
            </a:tbl>
          </a:graphicData>
        </a:graphic>
      </p:graphicFrame>
      <p:graphicFrame>
        <p:nvGraphicFramePr>
          <p:cNvPr id="137" name="Table 1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1957707"/>
              </p:ext>
            </p:extLst>
          </p:nvPr>
        </p:nvGraphicFramePr>
        <p:xfrm>
          <a:off x="3774044" y="4243414"/>
          <a:ext cx="4956541" cy="192405"/>
        </p:xfrm>
        <a:graphic>
          <a:graphicData uri="http://schemas.openxmlformats.org/drawingml/2006/table">
            <a:tbl>
              <a:tblPr/>
              <a:tblGrid>
                <a:gridCol w="551685">
                  <a:extLst>
                    <a:ext uri="{9D8B030D-6E8A-4147-A177-3AD203B41FA5}">
                      <a16:colId xmlns:a16="http://schemas.microsoft.com/office/drawing/2014/main" xmlns="" val="283954267"/>
                    </a:ext>
                  </a:extLst>
                </a:gridCol>
                <a:gridCol w="408667">
                  <a:extLst>
                    <a:ext uri="{9D8B030D-6E8A-4147-A177-3AD203B41FA5}">
                      <a16:colId xmlns:a16="http://schemas.microsoft.com/office/drawing/2014/main" xmlns="" val="1130730602"/>
                    </a:ext>
                  </a:extLst>
                </a:gridCol>
                <a:gridCol w="1237766">
                  <a:extLst>
                    <a:ext uri="{9D8B030D-6E8A-4147-A177-3AD203B41FA5}">
                      <a16:colId xmlns:a16="http://schemas.microsoft.com/office/drawing/2014/main" xmlns="" val="3263898068"/>
                    </a:ext>
                  </a:extLst>
                </a:gridCol>
                <a:gridCol w="365953">
                  <a:extLst>
                    <a:ext uri="{9D8B030D-6E8A-4147-A177-3AD203B41FA5}">
                      <a16:colId xmlns:a16="http://schemas.microsoft.com/office/drawing/2014/main" xmlns="" val="4249376279"/>
                    </a:ext>
                  </a:extLst>
                </a:gridCol>
                <a:gridCol w="2392470">
                  <a:extLst>
                    <a:ext uri="{9D8B030D-6E8A-4147-A177-3AD203B41FA5}">
                      <a16:colId xmlns:a16="http://schemas.microsoft.com/office/drawing/2014/main" xmlns="" val="1068653251"/>
                    </a:ext>
                  </a:extLst>
                </a:gridCol>
              </a:tblGrid>
              <a:tr h="145421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Legend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Released Features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Features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332478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xmlns="" val="132576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864524" y="1242336"/>
            <a:ext cx="3832168" cy="994172"/>
          </a:xfrm>
        </p:spPr>
        <p:txBody>
          <a:bodyPr/>
          <a:lstStyle/>
          <a:p>
            <a:r>
              <a:rPr lang="en-US" b="1" dirty="0">
                <a:solidFill>
                  <a:srgbClr val="003F72"/>
                </a:solidFill>
              </a:rPr>
              <a:t>THANK</a:t>
            </a:r>
            <a:r>
              <a:rPr lang="en-US" b="1" dirty="0">
                <a:solidFill>
                  <a:srgbClr val="0077BD"/>
                </a:solidFill>
              </a:rPr>
              <a:t> </a:t>
            </a:r>
            <a:r>
              <a:rPr lang="en-US" b="1" dirty="0">
                <a:solidFill>
                  <a:srgbClr val="003F72"/>
                </a:solidFill>
              </a:rPr>
              <a:t>YOU</a:t>
            </a:r>
            <a:endParaRPr lang="en-IN" b="1" dirty="0">
              <a:solidFill>
                <a:srgbClr val="003F7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91746" y="4888125"/>
            <a:ext cx="25603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99085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C_PMC_11F/3.1/20-Feb-16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SU4iLCJTdHlsZU5hbWUiOiJTdGFuZGFyZCIsIklzVGVtcGxhdGUiOmZhbHNlLCJWZXJzaW9uIjp7IiRpZCI6IjIiLCJWZXJzaW9uIjoiMy4xLjAiLCJPcmlnaW5hbEFzc2VtYmx5VmVyc2lvbiI6IjMuMTMuMDA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csIkxlZnQiOjAsIlJpZ2h0IjowLCJCb3R0b20iOjd9LCJCYWNrZ3JvdW5kIjp7IiRpZCI6IjgiLCJDb2xvciI6eyIkaWQiOiI5IiwiQSI6MjU1LCJSIjowLCJHIjoxMTQsIkIiOjE4OH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AsIlIiOjAsIkciOjAsIkIiOjB9fSwiSXNWaXNpYmxlIjp0cnV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1LCJSaWdodCI6MCwiQm90dG9tIjowfSwiUGFkZGluZyI6eyIkaWQiOiIyNiIsIlRvcCI6MCwiTGVmdCI6MCwiUmlnaHQiOjAsIkJvdHRvbSI6MH0sIkJhY2tncm91bmQiOnsiJGlkIjoiMjciLCJDb2xvciI6eyIkcmVmIjoiMjAifX0sIklzVmlzaWJsZSI6dHJ1ZSwiV2lkdGgiOjAuMCwiSGVpZ2h0IjowLjAsIkJvcmRlclN0eWxlIjpudWxsLCJQYXJlbnRTdHlsZSI6bnVsbH0sIlRvZGF5VGV4dFN0eWxlIjp7IiRpZCI6IjI4IiwiRm9udFNldHRpbmdzIjp7IiRpZCI6IjI5IiwiRm9udFNpemUiOjEy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0cnVlLCJTZWdtZW50U2VwYXJhdG9yT3BhY2l0eSI6MzAsIkZvbnRTZXR0aW5ncyI6eyIkaWQiOiI0MSIsIkZvbnRTaXplIjoxMiwiRm9udE5hbWUiOiJDYWxpYnJp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TWFyZ2luIjp7IiRpZCI6IjQ0IiwiVG9wIjowLCJMZWZ0Ijo1LCJSaWdodCI6MCwiQm90dG9tIjowfSwiUGFkZGluZyI6eyIkaWQiOiI0NSIsIlRvcCI6MCwiTGVmdCI6MCwiUmlnaHQiOjAsIkJvdHRvbSI6MH0sIkJhY2tncm91bmQiOnsiJGlkIjoiNDYiLCJDb2xvciI6eyIkcmVmIjoiMjAifX0sIklzVmlzaWJsZSI6dHJ1ZSwiV2lkdGgiOjAuMCwiSGVpZ2h0IjowLjAsIkJvcmRlclN0eWxlIjpudWxsLCJQYXJlbnRTdHlsZSI6bnVsbH0sIkVsYXBzZWRUaW1lQmFja2dyb3VuZCI6eyIkaWQiOiI0NyIsIkNvbG9yIjp7IiRpZCI6IjQ4IiwiQSI6MTkxLCJSIjoyNTUsIkciOjAsIkIiOjB9fSwiQXBwZW5kWWVhck9uWWVhckNoYW5nZSI6dHJ1ZSwiRWxhcHNlZFRpbWVGb3JtYXQiOjIsIlRvZGF5TWFya2VyUG9zaXRpb24iOjMsIlF1aWNrUG9zaXRpb24iOjEsIkFic29sdXRlUG9zaXRpb24iOjI0MC4wLCJNYXJnaW4iOnsiJGlkIjoiNDkiLCJUb3AiOjAsIkxlZnQiOjEwLCJSaWdodCI6MTAsIkJvdHRvbSI6MH0sIlBhZGRpbmciOnsiJGlkIjoiNTAiLCJUb3AiOjAsIkxlZnQiOjAsIlJpZ2h0IjowLCJCb3R0b20iOjB9LCJCYWNrZ3JvdW5kIjp7IiRpZCI6IjUxIiwiQ29sb3IiOnsiJGlkIjoiNTIiLCJBIjoyNTUsIlIiOjMxLCJHIjo3MywiQiI6MTI1fX0sIklzVmlzaWJsZSI6dHJ1ZSwiV2lkdGgiOjAuMCwiSGVpZ2h0IjowLjAsIkJvcmRlclN0eWxlIjpudWxsLCJQYXJlbnRTdHlsZSI6bnVsbH0sIkRlZmF1bHRNaWxlc3RvbmVTdHlsZSI6eyIkaWQiOiI1MyIsIlNoYXBlIjoyLCJDb25uZWN0b3JNYXJnaW4iOnsiJGlkIjoiNTQiLCJUb3AiOjAsIkxlZnQiOjIsIlJpZ2h0IjoyLCJCb3R0b20iOjB9LCJDb25uZWN0b3JTdHlsZSI6eyIkaWQiOiI1NSIsIkxpbmVDb2xvciI6eyIkaWQiOiI1NiIsIiR0eXBlIjoiTkxSRS5Db21tb24uRG9tLlNvbGlkQ29sb3JCcnVzaCwgTkxSRS5Db21tb24iLCJDb2xvciI6eyIkaWQiOiI1NyIsIkEiOjI1NSwiUiI6MzEsIkciOjczLCJCIjoxMjZ9fSwiTGluZVdlaWdodCI6MS4wLCJMaW5lVHlwZSI6MCwiUGFyZW50U3R5bGUiOm51bGx9LCJJc0JlbG93VGltZWJhbmQiOmZhbHNlLCJIaWRlRGF0ZSI6ZmFsc2UsIlNoYXBlU2l6ZSI6MSwiU3BhY2luZyI6MS4wLCJQYWRkaW5nIjp7IiRpZCI6IjU4IiwiVG9wIjo3LCJMZWZ0IjozLCJSaWdodCI6MCwiQm90dG9tIjoyfSwiU2hhcGVTdHlsZSI6eyIkaWQiOiI1OSIsIk1hcmdpbiI6eyIkaWQiOiI2MCIsIlRvcCI6MCwiTGVmdCI6MCwiUmlnaHQiOjAsIkJvdHRvbSI6MH0sIlBhZGRpbmciOnsiJGlkIjoiNjEiLCJUb3AiOjAsIkxlZnQiOjAsIlJpZ2h0IjowLCJCb3R0b20iOjB9LCJCYWNrZ3JvdW5kIjpudWxsLCJJc1Zpc2libGUiOnRydWUsIldpZHRoIjoxOC4wLCJIZWlnaHQiOjIwLjAsIkJvcmRlclN0eWxlIjp7IiRpZCI6IjYyIiwiTGluZUNvbG9yIjp7IiRpZCI6IjYzIiwiJHR5cGUiOiJOTFJFLkNvbW1vbi5Eb20uU29saWRDb2xvckJydXNoLCBOTFJFLkNvbW1vbiIsIkNvbG9yIjp7IiRpZCI6IjY0IiwiQSI6MjU1LCJSIjoyNTUsIkciOjAsIkIiOjB9fSwiTGluZVdlaWdodCI6MC4wLCJMaW5lVHlwZSI6MCwiUGFyZW50U3R5bGUiOm51bGx9LCJQYXJlbnRTdHlsZSI6bnVsbH0sIlRpdGxlU3R5bGUiOnsiJGlkIjoiNjUiLCJGb250U2V0dGluZ3MiOnsiJGlkIjoiNjYiLCJGb250U2l6ZSI6MTEsIkZvbnROYW1lIjoiQ2FsaWJyaSIsIklzQm9sZCI6dHJ1ZSwiSXNJdGFsaWMiOmZhbHNlLCJJc1VuZGVybGluZWQiOmZhbHNlLCJQYXJlbnRTdHlsZSI6bnVsbH0sIkF1dG9TaXplIjowLCJGb3JlZ3JvdW5kIjp7IiRpZCI6IjY3IiwiQ29sb3IiOnsiJGlkIjoiNjgiLCJBIjoyNTUsIlIiOjAsIkciOjAsIkIiOjB9fSwiTWF4V2lkdGgiOjIwMC4wLCJNYXhIZWlnaHQiOiJJbmZpbml0eSIsIlNtYXJ0Rm9yZWdyb3VuZElzQWN0aXZlIjpmYWxzZSwiSG9yaXpvbnRhbEFsaWdubWVudCI6MCwiVmVydGljYWxBbGlnbm1lbnQiOjAsIlNtYXJ0Rm9yZWdyb3VuZCI6bnVsbCwiTWFyZ2luIjp7IiRpZCI6IjY5IiwiVG9wIjowLCJMZWZ0IjowLCJSaWdodCI6MCwiQm90dG9tIjowfSwiUGFkZGluZyI6eyIkaWQiOiI3MCIsIlRvcCI6MCwiTGVmdCI6MCwiUmlnaHQiOjAsIkJvdHRvbSI6MH0sIkJhY2tncm91bmQiOnsiJGlkIjoiNzEiLCJDb2xvciI6eyIkcmVmIjoiMjAifX0sIklzVmlzaWJsZSI6dHJ1ZSwiV2lkdGgiOjAuMCwiSGVpZ2h0IjowLjAsIkJvcmRlclN0eWxlIjpudWxsLCJQYXJlbnRTdHlsZSI6bnVsbH0sIkRhdGVTdHlsZSI6eyIkaWQiOiI3MiIsIkZvbnRTZXR0aW5ncyI6eyIkaWQiOiI3MyIsIkZvbnRTaXplIjoxMCwiRm9udE5hbWUiOiJDYWxpYnJpIiwiSXNCb2xkIjpmYWxzZSwiSXNJdGFsaWMiOmZhbHNlLCJJc1VuZGVybGluZWQiOmZhbHNlLCJQYXJlbnRTdHlsZSI6bnVsbH0sIkF1dG9TaXplIjowLCJGb3JlZ3JvdW5kIjp7IiRpZCI6Ijc0IiwiQ29sb3IiOnsiJGlkIjoiNzUiLCJBIjoyNTUsIlIiOjMxLCJHIjo3MywiQiI6MTI2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S9kL3l5eXk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RGVmYXVsdFRhc2tTdHlsZSI6eyIkaWQiOiI4MCIsIlNoYXBlIjowLCJTaGFwZVRoaWNrbmVzcyI6MSwiRHVyYXRpb25Gb3JtYXQiOjAsIkluY2x1ZGVOb25Xb3JraW5nRGF5c0luRHVyYXRpb24iOmZhbHN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E5MiwiRyI6ODAsIkIiOjc3fX0sIk1heFdpZHRoIjoyMDAuMCwiTWF4SGVpZ2h0IjoiSW5maW5pdHkiLCJTbWFydEZvcmVncm91bmRJc0FjdGl2ZSI6ZmFsc2UsIkhvcml6b250YWxBbGlnbm1lbnQiOjAsIlZlcnRpY2FsQWxpZ25tZW50IjowLCJTbWFydEZvcmVncm91bmQiOm51bGwsIk1hcmdpbiI6eyIkaWQiOiI4NSIsIlRvcCI6MCwiTGVmdCI6MCwiUmlnaHQiOjAsIkJvdHRvbSI6MH0sIlBhZGRpbmciOnsiJGlkIjoiODYiLCJUb3AiOjAsIkxlZnQiOjAsIlJpZ2h0IjowLCJCb3R0b20iOjB9LCJCYWNrZ3JvdW5kIjp7IiRpZCI6Ijg3IiwiQ29sb3IiOnsiJHJlZiI6IjIwIn19LCJJc1Zpc2libGUiOnRydWUsIldpZHRoIjowLjAsIkhlaWdodCI6MC4wLCJCb3JkZXJTdHlsZSI6bnVsbCwiUGFyZW50U3R5bGUiOm51bGx9LCJEdXJhdGlvblN0eWxlIjp7IiRpZCI6Ijg4IiwiRm9udFNldHRpbmdzIjp7IiRpZCI6Ijg5IiwiRm9udFNpemUiOjEwLCJGb250TmFtZSI6IkNhbGlicmkiLCJJc0JvbGQiOmZhbHNlLCJJc0l0YWxpYyI6ZmFsc2UsIklzVW5kZXJsaW5lZCI6ZmFsc2UsIlBhcmVudFN0eWxlIjpudWxsfSwiQXV0b1NpemUiOjAsIkZvcmVncm91bmQiOnsiJGlkIjoiOTAiLCJDb2xvciI6eyIkaWQiOiI5MSIsIkEiOjI1NSwiUiI6MTkyLCJHIjo4MCwiQiI6Nzd9fSwiTWF4V2lkdGgiOjIwMC4wLCJNYXhIZWlnaHQiOiJJbmZpbml0eSIsIlNtYXJ0Rm9yZWdyb3VuZElzQWN0aXZlIjpmYWxzZSwiSG9yaXpvbnRhbEFsaWdubWVudCI6MCwiVmVydGljYWxBbGlnbm1lbnQiOjAsIlNtYXJ0Rm9yZWdyb3VuZCI6bnVsbCwiTWFyZ2luIjp7IiRpZCI6IjkyIiwiVG9wIjowLCJMZWZ0IjowLCJSaWdodCI6MCwiQm90dG9tIjowfSwiUGFkZGluZyI6eyIkaWQiOiI5MyIsIlRvcCI6MCwiTGVmdCI6MCwiUmlnaHQiOjAsIkJvdHRvbSI6MH0sIkJhY2tncm91bmQiOnsiJGlkIjoiOTQiLCJDb2xvciI6eyIkcmVmIjoiMjAifX0sIklzVmlzaWJsZSI6dHJ1ZSwiV2lkdGgiOjAuMCwiSGVpZ2h0IjowLjAsIkJvcmRlclN0eWxlIjpudWxsLCJQYXJlbnRTdHlsZSI6bnVsbH0sIkhvcml6b250YWxDb25uZWN0b3JTdHlsZSI6eyIkaWQiOiI5NSIsIkxpbmVDb2xvciI6eyIkaWQiOiI5NiIsIiR0eXBlIjoiTkxSRS5Db21tb24uRG9tLlNvbGlkQ29sb3JCcnVzaCwgTkxSRS5Db21tb24iLCJDb2xvciI6eyIkaWQiOiI5NyIsIkEiOjI1NSwiUiI6MjA0LCJHIjoyMDQsIkIiOjIwNH19LCJMaW5lV2VpZ2h0IjoxLjAsIkxpbmVUeXBlIjowLCJQYXJlbnRTdHlsZSI6bnVsbH0sIlZlcnRpY2FsQ29ubmVjdG9yU3R5bGUiOnsiJGlkIjoiOTgiLCJMaW5lQ29sb3IiOnsiJGlkIjoiOTkiLCIkdHlwZSI6Ik5MUkUuQ29tbW9uLkRvbS5Tb2xpZENvbG9yQnJ1c2gsIE5MUkUuQ29tbW9uIiwiQ29sb3IiOnsiJGlkIjoiMTAwIiwiQSI6MjU1LCJSIjoyMDQsIkciOjIwNCwiQiI6MjA0fX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dHJ1ZSwiUGVyY2VudGFnZUNvbXBsZXRlU2hhcGVPcGFjaXR5IjozNSwiU2hhcGVTdHlsZSI6eyIkaWQiOiIxMDEiLCJNYXJnaW4iOnsiJGlkIjoiMTAyIiwiVG9wIjowLCJMZWZ0Ijo0LCJSaWdodCI6NCwiQm90dG9tIjowfSwiUGFkZGluZyI6eyIkaWQiOiIxMDMiLCJUb3AiOjAsIkxlZnQiOjAsIlJpZ2h0IjowLCJCb3R0b20iOjB9LCJCYWNrZ3JvdW5kIjpudWxsLCJJc1Zpc2libGUiOnRydWUsIldpZHRoIjowLjAsIkhlaWdodCI6MTYuMCwiQm9yZGVyU3R5bGUiOnsiJGlkIjoiMTA0IiwiTGluZUNvbG9yIjp7IiRpZCI6IjEwNSIsIiR0eXBlIjoiTkxSRS5Db21tb24uRG9tLlNvbGlkQ29sb3JCcnVzaCwgTkxSRS5Db21tb24iLCJDb2xvciI6eyIkaWQiOiIxMDYiLCJBIjoyNTUsIlIiOjI1NSwiRyI6MCwiQiI6MH19LCJMaW5lV2VpZ2h0IjowLjAsIkxpbmVUeXBlIjowLCJQYXJlbnRTdHlsZSI6bnVsbH0sIlBhcmVudFN0eWxlIjpudWxsfSwiVGl0bGVTdHlsZSI6eyIkaWQiOiIxMDciLCJGb250U2V0dGluZ3MiOnsiJGlkIjoiMTA4IiwiRm9udFNpemUiOjExLCJGb250TmFtZSI6IkNhbGlicmkiLCJJc0JvbGQiOnRydWUsIklzSXRhbGljIjpmYWxzZSwiSXNVbmRlcmxpbmVkIjpmYWxzZSwiUGFyZW50U3R5bGUiOm51bGx9LCJBdXRvU2l6ZSI6MCwiRm9yZWdyb3VuZCI6eyIkaWQiOiIxMDkiLCJDb2xvciI6eyIkaWQiOiIxMTAiLCJBIjoyNTUsIlIiOjAsIkciOjAsIkIiOjB9fSwiTWF4V2lkdGgiOjk2MC4wLCJNYXhIZWlnaHQiOiJJbmZpbml0eSIsIlNtYXJ0Rm9yZWdyb3VuZElzQWN0aXZlIjpmYWxzZSwiSG9yaXpvbnRhbEFsaWdubWVudCI6MCwiVmVydGljYWxBbGlnbm1lbnQiOjAsIlNtYXJ0Rm9yZWdyb3VuZCI6bnVsbCwiTWFyZ2luIjp7IiRpZCI6IjExMSIsIlRvcCI6MCwiTGVmdCI6MCwiUmlnaHQiOjAsIkJvdHRvbSI6MH0sIlBhZGRpbmciOnsiJGlkIjoiMTEyIiwiVG9wIjowLCJMZWZ0IjowLCJSaWdodCI6MCwiQm90dG9tIjowfSwiQmFja2dyb3VuZCI6eyIkaWQiOiIxMTMiLCJDb2xvciI6eyIkcmVmIjoiMjAifX0sIklzVmlzaWJsZSI6dHJ1ZSwiV2lkdGgiOjAuMCwiSGVpZ2h0IjowLjAsIkJvcmRlclN0eWxlIjpudWxsLCJQYXJlbnRTdHlsZSI6bnVsbH0sIkRhdGVTdHlsZSI6eyIkaWQiOiIxMTQiLCJGb250U2V0dGluZ3MiOnsiJGlkIjoiMTE1IiwiRm9udFNpemUiOjEwLCJGb250TmFtZSI6IkNhbGlicmkiLCJJc0JvbGQiOmZhbHNlLCJJc0l0YWxpYyI6ZmFsc2UsIklzVW5kZXJsaW5lZCI6ZmFsc2UsIlBhcmVudFN0eWxlIjpudWxsfSwiQXV0b1NpemUiOjAsIkZvcmVncm91bmQiOnsiJGlkIjoiMTE2IiwiQ29sb3IiOnsiJGlkIjoiMTE3IiwiQSI6MjU1LCJSIjozMSwiRyI6NzMsIkIiOjEyNn19LCJNYXhXaWR0aCI6MjAwLjAsIk1heEhlaWdodCI6IkluZmluaXR5IiwiU21hcnRGb3JlZ3JvdW5kSXNBY3RpdmUiOmZhbHNlLCJIb3Jpem9udGFsQWxpZ25tZW50IjowLCJWZXJ0aWNhbEFsaWdubWVudCI6MCwiU21hcnRGb3JlZ3JvdW5kIjpudWxsLCJNYXJnaW4iOnsiJGlkIjoiMTE4IiwiVG9wIjowLCJMZWZ0IjowLCJSaWdodCI6MCwiQm90dG9tIjowfSwiUGFkZGluZyI6eyIkaWQiOiIxMTkiLCJUb3AiOjAsIkxlZnQiOjAsIlJpZ2h0IjowLCJCb3R0b20iOjB9LCJCYWNrZ3JvdW5kIjp7IiRpZCI6IjEyMCIsIkNvbG9yIjp7IiRyZWYiOiIyMCJ9fSwiSXNWaXNpYmxlIjp0cnVlLCJXaWR0aCI6MC4wLCJIZWlnaHQiOjAuMCwiQm9yZGVyU3R5bGUiOm51bGwsIlBhcmVudFN0eWxlIjpudWxsfSwiRGF0ZUZvcm1hdCI6eyIkaWQiOiIxMjEiLCJGb3JtYXRTdHJpbmciOiJNL2QveXl5eS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wsIl9leHBsaWNpdGx5U2V0Ijp7IiRpZCI6IjEyMiIsIlNoYXBlU3R5bGUiOmZhbHNlLCJUaXRsZVN0eWxlIjpmYWxzZSwiRGF0ZVN0eWxlIjpmYWxzZSwiSG9yaXpvbnRhbENvbm5lY3RvclN0eWxlIjpmYWxzZSwiVmVydGljYWxDb25uZWN0b3JTdHlsZSI6ZmFsc2UsIlBlcmNlbnRhZ2VDb21wbGV0ZVNoYXBlT3BhY2l0eSI6ZmFsc2UsIlNoYXBlIjpmYWxzZSwiU2hhcGVUaGlja25lc3M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Jc1Zpc2libGUiOmZhbHNlfX0sIlNob3dFbGFwc2VkVGltZUdyYWRpZW50U3R5bGUiOmZhbHNlfSwiU2NhbGUiOnsiJGlkIjoiMTIzIiwiU3RhcnREYXRlIjoiMjAxNy0wMS0wMVQyMzo1OTowMCIsIkVuZERhdGUiOiIyMDE3LTEyLTMxVDIzOjU5OjAwIiwiRm9ybWF0IjoiTU1NIiwiVHlwZSI6MiwiQXV0b0RhdGVSYW5nZSI6ZmFsc2UsIldvcmtpbmdEYXlzIjoxMjcsIlRvZGF5TWFya2VyVGV4dCI6IlRvZGF5IiwiQXV0b1NjYWxlVHlwZSI6dHJ1ZX0sIk1pbGVzdG9uZXMiOlt7IiRpZCI6IjEyNCIsIkRhdGUiOiIyMDE3LTAxLTAxVDIzOjU5OjAwWiIsIlN0eWxlIjp7IiRpZCI6IjEyNSIsIlNoYXBlIjoyLCJDb25uZWN0b3JNYXJnaW4iOnsiJHJlZiI6IjU0In0sIkNvbm5lY3RvclN0eWxlIjp7IiRpZCI6IjEyNiIsIkxpbmVDb2xvciI6eyIkaWQiOiIxMjciLCIkdHlwZSI6Ik5MUkUuQ29tbW9uLkRvbS5Tb2xpZENvbG9yQnJ1c2gsIE5MUkUuQ29tbW9uIiwiQ29sb3IiOnsiJGlkIjoiMTI4IiwiQSI6MTI3LCJSIjowLCJHIjoxMTQsIkIiOjE4OH19LCJMaW5lV2VpZ2h0IjoxLjAsIkxpbmVUeXBlIjowLCJQYXJlbnRTdHlsZSI6eyIkcmVmIjoiNTUifX0sIklzQmVsb3dUaW1lYmFuZCI6ZmFsc2UsIkhpZGVEYXRlIjpmYWxzZSwiU2hhcGVTaXplIjoxLCJTcGFjaW5nIjoxLjAsIlBhZGRpbmciOnsiJHJlZiI6IjU4In0sIlNoYXBlU3R5bGUiOnsiJGlkIjoiMTI5IiwiTWFyZ2luIjp7IiRyZWYiOiI2MCJ9LCJQYWRkaW5nIjp7IiRyZWYiOiI2MSJ9LCJCYWNrZ3JvdW5kIjp7IiRpZCI6IjEzMCIsIkNvbG9yIjp7IiRpZCI6IjEzMSIsIkEiOjI1NSwiUiI6MCwiRyI6MTE0LCJCIjoxODh9fSwiSXNWaXNpYmxlIjp0cnVlLCJXaWR0aCI6MTguMCwiSGVpZ2h0IjoyMC4wLCJCb3JkZXJTdHlsZSI6eyIkaWQiOiIxMzIiLCJMaW5lQ29sb3IiOnsiJHJlZiI6IjYzIn0sIkxpbmVXZWlnaHQiOjAuMCwiTGluZVR5cGUiOjAsIlBhcmVudFN0eWxlIjp7IiRyZWYiOiI2MiJ9fSwiUGFyZW50U3R5bGUiOnsiJHJlZiI6IjU5In19LCJUaXRsZVN0eWxlIjp7IiRpZCI6IjEzMyIsIkZvbnRTZXR0aW5ncyI6eyIkaWQiOiIxMzQ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zNSIsIkxpbmVDb2xvciI6bnVsbCwiTGluZVdlaWdodCI6MC4wLCJMaW5lVHlwZSI6MCwiUGFyZW50U3R5bGUiOm51bGx9LCJQYXJlbnRTdHlsZSI6eyIkcmVmIjoiNjUifX0sIkRhdGVTdHlsZSI6eyIkaWQiOiIxMzYiLCJGb250U2V0dGluZ3MiOnsiJGlkIjoiMTM3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M4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RhdGVGb3JtYXQiOnsiJHJlZiI6Ijc5In0sIklkIjoiYzY4ZThlZjktNDYyNS00ODUzLWJmZjItYTJkMjBhMWI1NWM3IiwiSW1wb3J0SWQiOm51bGwsIlRpdGxlIjoiUHJvamVjdCBLaWNrIE9mZiIsIk5vdGUiOm51bGwsIkh5cGVybGluayI6bnVsbCwiSXNDaGFuZ2VkIjpmYWxzZSwiSXNOZXciOmZhbHNlfSx7IiRpZCI6IjEzOSIsIkRhdGUiOiIyMDE3LTAyLTI4VDIzOjU5OjAwWiIsIlN0eWxlIjp7IiRpZCI6IjE0MCIsIlNoYXBlIjoyLCJDb25uZWN0b3JNYXJnaW4iOnsiJHJlZiI6IjU0In0sIkNvbm5lY3RvclN0eWxlIjp7IiRpZCI6IjE0MSIsIkxpbmVDb2xvciI6eyIkaWQiOiIxNDIiLCIkdHlwZSI6Ik5MUkUuQ29tbW9uLkRvbS5Tb2xpZENvbG9yQnJ1c2gsIE5MUkUuQ29tbW9uIiwiQ29sb3IiOnsiJGlkIjoiMTQzIiwiQSI6MTI3LCJSIjo5MSwiRyI6MTU1LCJCIjoyMTN9fSwiTGluZVdlaWdodCI6MS4wLCJMaW5lVHlwZSI6MCwiUGFyZW50U3R5bGUiOnsiJHJlZiI6IjU1In19LCJJc0JlbG93VGltZWJhbmQiOmZhbHNlLCJIaWRlRGF0ZSI6ZmFsc2UsIlNoYXBlU2l6ZSI6MSwiU3BhY2luZyI6MS4wLCJQYWRkaW5nIjp7IiRyZWYiOiI1OCJ9LCJTaGFwZVN0eWxlIjp7IiRpZCI6IjE0NCIsIk1hcmdpbiI6eyIkcmVmIjoiNjAifSwiUGFkZGluZyI6eyIkcmVmIjoiNjEifSwiQmFja2dyb3VuZCI6eyIkaWQiOiIxNDUiLCJDb2xvciI6eyIkaWQiOiIxNDYiLCJBIjoyNTUsIlIiOjkxLCJHIjoxNTUsIkIiOjIxM319LCJJc1Zpc2libGUiOnRydWUsIldpZHRoIjoxOC4wLCJIZWlnaHQiOjIwLjAsIkJvcmRlclN0eWxlIjp7IiRpZCI6IjE0NyIsIkxpbmVDb2xvciI6eyIkcmVmIjoiNjMifSwiTGluZVdlaWdodCI6MC4wLCJMaW5lVHlwZSI6MCwiUGFyZW50U3R5bGUiOnsiJHJlZiI6IjYyIn19LCJQYXJlbnRTdHlsZSI6eyIkcmVmIjoiNTkifX0sIlRpdGxlU3R5bGUiOnsiJGlkIjoiMTQ4IiwiRm9udFNldHRpbmdzIjp7IiRpZCI6IjE0OS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UwIiwiTGluZUNvbG9yIjpudWxsLCJMaW5lV2VpZ2h0IjowLjAsIkxpbmVUeXBlIjowLCJQYXJlbnRTdHlsZSI6bnVsbH0sIlBhcmVudFN0eWxlIjp7IiRyZWYiOiI2NSJ9fSwiRGF0ZVN0eWxlIjp7IiRpZCI6IjE1MSIsIkZvbnRTZXR0aW5ncyI6eyIkaWQiOiIxNTI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TM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IyYmU1MGI1NC03MWZkLTQ4M2MtYWQwMS1hNzY4ZGUzZDYxNjMiLCJJbXBvcnRJZCI6bnVsbCwiVGl0bGUiOiJUUjY5IiwiTm90ZSI6bnVsbCwiSHlwZXJsaW5rIjpudWxsLCJJc0NoYW5nZWQiOmZhbHNlLCJJc05ldyI6ZmFsc2V9LHsiJGlkIjoiMTU0IiwiRGF0ZSI6IjIwMTctMDMtMDZUMjM6NTk6MDBaIiwiU3R5bGUiOnsiJGlkIjoiMTU1IiwiU2hhcGUiOjIsIkNvbm5lY3Rvck1hcmdpbiI6eyIkcmVmIjoiNTQifSwiQ29ubmVjdG9yU3R5bGUiOnsiJGlkIjoiMTU2IiwiTGluZUNvbG9yIjp7IiRpZCI6IjE1NyIsIiR0eXBlIjoiTkxSRS5Db21tb24uRG9tLlNvbGlkQ29sb3JCcnVzaCwgTkxSRS5Db21tb24iLCJDb2xvciI6eyIkaWQiOiIxNTgiLCJBIjoxMjcsIlIiOjIzNywiRyI6MTI1LCJCIjo0OX19LCJMaW5lV2VpZ2h0IjoxLjAsIkxpbmVUeXBlIjowLCJQYXJlbnRTdHlsZSI6eyIkcmVmIjoiNTUifX0sIklzQmVsb3dUaW1lYmFuZCI6ZmFsc2UsIkhpZGVEYXRlIjpmYWxzZSwiU2hhcGVTaXplIjoxLCJTcGFjaW5nIjoxLjAsIlBhZGRpbmciOnsiJHJlZiI6IjU4In0sIlNoYXBlU3R5bGUiOnsiJGlkIjoiMTU5IiwiTWFyZ2luIjp7IiRyZWYiOiI2MCJ9LCJQYWRkaW5nIjp7IiRyZWYiOiI2MSJ9LCJCYWNrZ3JvdW5kIjp7IiRpZCI6IjE2MCIsIkNvbG9yIjp7IiRpZCI6IjE2MSIsIkEiOjI1NSwiUiI6MjM3LCJHIjoxMjUsIkIiOjQ5fX0sIklzVmlzaWJsZSI6dHJ1ZSwiV2lkdGgiOjE4LjAsIkhlaWdodCI6MjAuMCwiQm9yZGVyU3R5bGUiOnsiJGlkIjoiMTYyIiwiTGluZUNvbG9yIjp7IiRyZWYiOiI2MyJ9LCJMaW5lV2VpZ2h0IjowLjAsIkxpbmVUeXBlIjowLCJQYXJlbnRTdHlsZSI6eyIkcmVmIjoiNjIifX0sIlBhcmVudFN0eWxlIjp7IiRyZWYiOiI1OSJ9fSwiVGl0bGVTdHlsZSI6eyIkaWQiOiIxNjMiLCJGb250U2V0dGluZ3MiOnsiJGlkIjoiMTY0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UiLCJMaW5lQ29sb3IiOm51bGwsIkxpbmVXZWlnaHQiOjAuMCwiTGluZVR5cGUiOjAsIlBhcmVudFN0eWxlIjpudWxsfSwiUGFyZW50U3R5bGUiOnsiJHJlZiI6IjY1In19LCJEYXRlU3R5bGUiOnsiJGlkIjoiMTY2IiwiRm9udFNldHRpbmdzIjp7IiRpZCI6IjE2Ny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OC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EYXRlRm9ybWF0Ijp7IiRyZWYiOiI3OSJ9LCJJZCI6IjAxMmUwNzU0LTZhZTItNGUyYS05NDMzLTg0N2E5YzE3ZDBjNiIsIkltcG9ydElkIjpudWxsLCJUaXRsZSI6IjVHSHogQmFuZCBTdXBwb3J0IiwiTm90ZSI6bnVsbCwiSHlwZXJsaW5rIjpudWxsLCJJc0NoYW5nZWQiOmZhbHNlLCJJc05ldyI6ZmFsc2V9LHsiJGlkIjoiMTY5IiwiRGF0ZSI6IjIwMTctMDQtMzBUMjM6NTk6MDBaIiwiU3R5bGUiOnsiJGlkIjoiMTcwIiwiU2hhcGUiOjIsIkNvbm5lY3Rvck1hcmdpbiI6eyIkcmVmIjoiNTQifSwiQ29ubmVjdG9yU3R5bGUiOnsiJGlkIjoiMTcxIiwiTGluZUNvbG9yIjp7IiRpZCI6IjE3MiIsIiR0eXBlIjoiTkxSRS5Db21tb24uRG9tLlNvbGlkQ29sb3JCcnVzaCwgTkxSRS5Db21tb24iLCJDb2xvciI6eyIkaWQiOiIxNzMiLCJBIjoxMjcsIlIiOjE2NSwiRyI6MTY1LCJCIjoxNjV9fSwiTGluZVdlaWdodCI6MS4wLCJMaW5lVHlwZSI6MCwiUGFyZW50U3R5bGUiOnsiJHJlZiI6IjU1In19LCJJc0JlbG93VGltZWJhbmQiOmZhbHNlLCJIaWRlRGF0ZSI6ZmFsc2UsIlNoYXBlU2l6ZSI6MSwiU3BhY2luZyI6MS4wLCJQYWRkaW5nIjp7IiRyZWYiOiI1OCJ9LCJTaGFwZVN0eWxlIjp7IiRpZCI6IjE3NCIsIk1hcmdpbiI6eyIkcmVmIjoiNjAifSwiUGFkZGluZyI6eyIkcmVmIjoiNjEifSwiQmFja2dyb3VuZCI6eyIkaWQiOiIxNzUiLCJDb2xvciI6eyIkaWQiOiIxNzYiLCJBIjoyNTUsIlIiOjE2NSwiRyI6MTY1LCJCIjoxNjV9fSwiSXNWaXNpYmxlIjp0cnVlLCJXaWR0aCI6MTguMCwiSGVpZ2h0IjoyMC4wLCJCb3JkZXJTdHlsZSI6eyIkaWQiOiIxNzciLCJMaW5lQ29sb3IiOnsiJHJlZiI6IjYzIn0sIkxpbmVXZWlnaHQiOjAuMCwiTGluZVR5cGUiOjAsIlBhcmVudFN0eWxlIjp7IiRyZWYiOiI2MiJ9fSwiUGFyZW50U3R5bGUiOnsiJHJlZiI6IjU5In19LCJUaXRsZVN0eWxlIjp7IiRpZCI6IjE3OCIsIkZvbnRTZXR0aW5ncyI6eyIkaWQiOiIxNzk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RhdGVGb3JtYXQiOnsiJHJlZiI6Ijc5In0sIklkIjoiNWZmMDk1MzEtNzFhNS00YzBmLWE4NWYtYWRhNDVlOGZmMDljIiwiSW1wb3J0SWQiOm51bGwsIlRpdGxlIjoiRGlhZ25vc3RpY3MgVG9vbHMgJiBMb2dzIiwiTm90ZSI6bnVsbCwiSHlwZXJsaW5rIjpudWxsLCJJc0NoYW5nZWQiOmZhbHNlLCJJc05ldyI6ZmFsc2V9LHsiJGlkIjoiMTg0IiwiRGF0ZSI6IjIwMTctMDYtMzBUMjM6NTk6MDBaIiwiU3R5bGUiOnsiJGlkIjoiMTg1IiwiU2hhcGUiOjIsIkNvbm5lY3Rvck1hcmdpbiI6eyIkcmVmIjoiNTQifSwiQ29ubmVjdG9yU3R5bGUiOnsiJGlkIjoiMTg2IiwiTGluZUNvbG9yIjp7IiRpZCI6IjE4NyIsIiR0eXBlIjoiTkxSRS5Db21tb24uRG9tLlNvbGlkQ29sb3JCcnVzaCwgTkxSRS5Db21tb24iLCJDb2xvciI6eyIkaWQiOiIxODgiLCJBIjoxMjcsIlIiOjI1NSwiRyI6MTkyLCJCIjowfX0sIkxpbmVXZWlnaHQiOjEuMCwiTGluZVR5cGUiOjAsIlBhcmVudFN0eWxlIjp7IiRyZWYiOiI1NSJ9fSwiSXNCZWxvd1RpbWViYW5kIjpmYWxzZSwiSGlkZURhdGUiOmZhbHNlLCJTaGFwZVNpemUiOjEsIlNwYWNpbmciOjEuMCwiUGFkZGluZyI6eyIkcmVmIjoiNTgifSwiU2hhcGVTdHlsZSI6eyIkaWQiOiIxODkiLCJNYXJnaW4iOnsiJHJlZiI6IjYwIn0sIlBhZGRpbmciOnsiJHJlZiI6IjYxIn0sIkJhY2tncm91bmQiOnsiJGlkIjoiMTkwIiwiQ29sb3IiOnsiJGlkIjoiMTkxIiwiQSI6MjU1LCJSIjoyNTUsIkciOjE5MiwiQiI6MH19LCJJc1Zpc2libGUiOnRydWUsIldpZHRoIjoxOC4wLCJIZWlnaHQiOjIwLjAsIkJvcmRlclN0eWxlIjp7IiRpZCI6IjE5MiIsIkxpbmVDb2xvciI6eyIkcmVmIjoiNjMifSwiTGluZVdlaWdodCI6MC4wLCJMaW5lVHlwZSI6MCwiUGFyZW50U3R5bGUiOnsiJHJlZiI6IjYyIn19LCJQYXJlbnRTdHlsZSI6eyIkcmVmIjoiNTkifX0sIlRpdGxlU3R5bGUiOnsiJGlkIjoiMTkzIiwiRm9udFNldHRpbmdzIjp7IiRpZCI6IjE5N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k1IiwiTGluZUNvbG9yIjpudWxsLCJMaW5lV2VpZ2h0IjowLjAsIkxpbmVUeXBlIjowLCJQYXJlbnRTdHlsZSI6bnVsbH0sIlBhcmVudFN0eWxlIjp7IiRyZWYiOiI2NSJ9fSwiRGF0ZVN0eWxlIjp7IiRpZCI6IjE5NiIsIkZvbnRTZXR0aW5ncyI6eyIkaWQiOiIxOTc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Tg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JkZWE4NWJiNS02OGVhLTQ4MTQtYmVkZS00N2Q2MWIzZjUzZjkiLCJJbXBvcnRJZCI6bnVsbCwiVGl0bGUiOiJXZWJQQSIsIk5vdGUiOm51bGwsIkh5cGVybGluayI6bnVsbCwiSXNDaGFuZ2VkIjpmYWxzZSwiSXNOZXciOmZhbHNlfSx7IiRpZCI6IjE5OSIsIkRhdGUiOiIyMDE3LTA4LTMxVDIzOjU5OjAwWiIsIlN0eWxlIjp7IiRpZCI6IjIwMCIsIlNoYXBlIjoyLCJDb25uZWN0b3JNYXJnaW4iOnsiJHJlZiI6IjU0In0sIkNvbm5lY3RvclN0eWxlIjp7IiRpZCI6IjIwMSIsIkxpbmVDb2xvciI6eyIkaWQiOiIyMDIiLCIkdHlwZSI6Ik5MUkUuQ29tbW9uLkRvbS5Tb2xpZENvbG9yQnJ1c2gsIE5MUkUuQ29tbW9uIiwiQ29sb3IiOnsiJGlkIjoiMjAzIiwiQSI6MTI3LCJSIjo2OCwiRyI6MTE0LCJCIjoxOTZ9fSwiTGluZVdlaWdodCI6MS4wLCJMaW5lVHlwZSI6MCwiUGFyZW50U3R5bGUiOnsiJHJlZiI6IjU1In19LCJJc0JlbG93VGltZWJhbmQiOmZhbHNlLCJIaWRlRGF0ZSI6ZmFsc2UsIlNoYXBlU2l6ZSI6MSwiU3BhY2luZyI6MS4wLCJQYWRkaW5nIjp7IiRyZWYiOiI1OCJ9LCJTaGFwZVN0eWxlIjp7IiRpZCI6IjIwNCIsIk1hcmdpbiI6eyIkcmVmIjoiNjAifSwiUGFkZGluZyI6eyIkcmVmIjoiNjEifSwiQmFja2dyb3VuZCI6eyIkaWQiOiIyMDUiLCJDb2xvciI6eyIkaWQiOiIyMDYiLCJBIjoyNTUsIlIiOjY4LCJHIjoxMTQsIkIiOjE5Nn19LCJJc1Zpc2libGUiOnRydWUsIldpZHRoIjoxOC4wLCJIZWlnaHQiOjIwLjAsIkJvcmRlclN0eWxlIjp7IiRpZCI6IjIwNyIsIkxpbmVDb2xvciI6eyIkcmVmIjoiNjMifSwiTGluZVdlaWdodCI6MC4wLCJMaW5lVHlwZSI6MCwiUGFyZW50U3R5bGUiOnsiJHJlZiI6IjYyIn19LCJQYXJlbnRTdHlsZSI6eyIkcmVmIjoiNTkifX0sIlRpdGxlU3R5bGUiOnsiJGlkIjoiMjA4IiwiRm9udFNldHRpbmdzIjp7IiRpZCI6IjIwOS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EwIiwiTGluZUNvbG9yIjpudWxsLCJMaW5lV2VpZ2h0IjowLjAsIkxpbmVUeXBlIjowLCJQYXJlbnRTdHlsZSI6bnVsbH0sIlBhcmVudFN0eWxlIjp7IiRyZWYiOiI2NSJ9fSwiRGF0ZVN0eWxlIjp7IiRpZCI6IjIxMSIsIkZvbnRTZXR0aW5ncyI6eyIkaWQiOiIyMTI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TM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I0ZjZjNTY0ZS00ZWIwLTQ3OGEtYTIyZi1mMzhhMmYyMDMzMWUiLCJJbXBvcnRJZCI6bnVsbCwiVGl0bGUiOiJMb3N0K0ZvdW5kIiwiTm90ZSI6bnVsbCwiSHlwZXJsaW5rIjpudWxsLCJJc0NoYW5nZWQiOmZhbHNlLCJJc05ldyI6ZmFsc2V9LHsiJGlkIjoiMjE0IiwiRGF0ZSI6IjIwMTctMTAtMzFUMjM6NTk6MDBaIiwiU3R5bGUiOnsiJGlkIjoiMjE1IiwiU2hhcGUiOjIsIkNvbm5lY3Rvck1hcmdpbiI6eyIkcmVmIjoiNTQifSwiQ29ubmVjdG9yU3R5bGUiOnsiJGlkIjoiMjE2IiwiTGluZUNvbG9yIjp7IiRpZCI6IjIxNyIsIiR0eXBlIjoiTkxSRS5Db21tb24uRG9tLlNvbGlkQ29sb3JCcnVzaCwgTkxSRS5Db21tb24iLCJDb2xvciI6eyIkaWQiOiIyMTgiLCJBIjoxMjcsIlIiOjY4LCJHIjo4NCwiQiI6MTA2fX0sIkxpbmVXZWlnaHQiOjEuMCwiTGluZVR5cGUiOjAsIlBhcmVudFN0eWxlIjp7IiRyZWYiOiI1NSJ9fSwiSXNCZWxvd1RpbWViYW5kIjpmYWxzZSwiSGlkZURhdGUiOmZhbHNlLCJTaGFwZVNpemUiOjEsIlNwYWNpbmciOjEuMCwiUGFkZGluZyI6eyIkcmVmIjoiNTgifSwiU2hhcGVTdHlsZSI6eyIkaWQiOiIyMTkiLCJNYXJnaW4iOnsiJHJlZiI6IjYwIn0sIlBhZGRpbmciOnsiJHJlZiI6IjYxIn0sIkJhY2tncm91bmQiOnsiJGlkIjoiMjIwIiwiQ29sb3IiOnsiJGlkIjoiMjIxIiwiQSI6MjU1LCJSIjo2OCwiRyI6ODQsIkIiOjEwNn19LCJJc1Zpc2libGUiOnRydWUsIldpZHRoIjoxOC4wLCJIZWlnaHQiOjIwLjAsIkJvcmRlclN0eWxlIjp7IiRpZCI6IjIyMiIsIkxpbmVDb2xvciI6eyIkcmVmIjoiNjMifSwiTGluZVdlaWdodCI6MC4wLCJMaW5lVHlwZSI6MCwiUGFyZW50U3R5bGUiOnsiJHJlZiI6IjYyIn19LCJQYXJlbnRTdHlsZSI6eyIkcmVmIjoiNTkifX0sIlRpdGxlU3R5bGUiOnsiJGlkIjoiMjIzIiwiRm9udFNldHRpbmdzIjp7IiRpZCI6IjIyN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I1IiwiTGluZUNvbG9yIjpudWxsLCJMaW5lV2VpZ2h0IjowLjAsIkxpbmVUeXBlIjowLCJQYXJlbnRTdHlsZSI6bnVsbH0sIlBhcmVudFN0eWxlIjp7IiRyZWYiOiI2NSJ9fSwiRGF0ZVN0eWxlIjp7IiRpZCI6IjIyNiIsIkZvbnRTZXR0aW5ncyI6eyIkaWQiOiIyMjc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jg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JhMTZkZWI3ZC0zMzc1LTRhNjMtYWZkZC0xYWI0ZDM3NzIxMDkiLCJJbXBvcnRJZCI6bnVsbCwiVGl0bGUiOiJWaWRlbyBPdmVyIFdpLUZpIiwiTm90ZSI6bnVsbCwiSHlwZXJsaW5rIjpudWxsLCJJc0NoYW5nZWQiOmZhbHNlLCJJc05ldyI6ZmFsc2V9LHsiJGlkIjoiMjI5IiwiRGF0ZSI6IjIwMTctMTAtMzFUMjM6NTk6MDBaIiwiU3R5bGUiOnsiJGlkIjoiMjMwIiwiU2hhcGUiOjIsIkNvbm5lY3Rvck1hcmdpbiI6eyIkcmVmIjoiNTQifSwiQ29ubmVjdG9yU3R5bGUiOnsiJGlkIjoiMjMxIiwiTGluZUNvbG9yIjp7IiRpZCI6IjIzMiIsIiR0eXBlIjoiTkxSRS5Db21tb24uRG9tLlNvbGlkQ29sb3JCcnVzaCwgTkxSRS5Db21tb24iLCJDb2xvciI6eyIkaWQiOiIyMzMiLCJBIjoxMjcsIlIiOjExMiwiRyI6MTczLCJCIjo3MX19LCJMaW5lV2VpZ2h0IjoxLjAsIkxpbmVUeXBlIjowLCJQYXJlbnRTdHlsZSI6eyIkcmVmIjoiNTUifX0sIklzQmVsb3dUaW1lYmFuZCI6ZmFsc2UsIkhpZGVEYXRlIjpmYWxzZSwiU2hhcGVTaXplIjoxLCJTcGFjaW5nIjoxLjAsIlBhZGRpbmciOnsiJHJlZiI6IjU4In0sIlNoYXBlU3R5bGUiOnsiJGlkIjoiMjM0IiwiTWFyZ2luIjp7IiRyZWYiOiI2MCJ9LCJQYWRkaW5nIjp7IiRyZWYiOiI2MSJ9LCJCYWNrZ3JvdW5kIjp7IiRpZCI6IjIzNSIsIkNvbG9yIjp7IiRpZCI6IjIzNiIsIkEiOjI1NSwiUiI6MTEyLCJHIjoxNzMsIkIiOjcxfX0sIklzVmlzaWJsZSI6dHJ1ZSwiV2lkdGgiOjE4LjAsIkhlaWdodCI6MjAuMCwiQm9yZGVyU3R5bGUiOnsiJGlkIjoiMjM3IiwiTGluZUNvbG9yIjp7IiRyZWYiOiI2MyJ9LCJMaW5lV2VpZ2h0IjowLjAsIkxpbmVUeXBlIjowLCJQYXJlbnRTdHlsZSI6eyIkcmVmIjoiNjIifX0sIlBhcmVudFN0eWxlIjp7IiRyZWYiOiI1OSJ9fSwiVGl0bGVTdHlsZSI6eyIkaWQiOiIyMzgiLCJGb250U2V0dGluZ3MiOnsiJGlkIjoiMjM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AiLCJMaW5lQ29sb3IiOm51bGwsIkxpbmVXZWlnaHQiOjAuMCwiTGluZVR5cGUiOjAsIlBhcmVudFN0eWxlIjpudWxsfSwiUGFyZW50U3R5bGUiOnsiJHJlZiI6IjY1In19LCJEYXRlU3R5bGUiOnsiJGlkIjoiMjQxIiwiRm9udFNldHRpbmdzIjp7IiRpZCI6IjI0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My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EYXRlRm9ybWF0Ijp7IiRyZWYiOiI3OSJ9LCJJZCI6ImZhZmE0ODk0LTM1NGQtNDNkNC04OTU2LTgwY2QwZWFiNTMwMyIsIkltcG9ydElkIjpudWxsLCJUaXRsZSI6IkJsdWV0b290aCIsIk5vdGUiOm51bGwsIkh5cGVybGluayI6bnVsbCwiSXNDaGFuZ2VkIjpmYWxzZSwiSXNOZXciOmZhbHNlfV0sIlRhc2tzIjpbXSwiTXNQcm9qZWN0SXRlbXNUcmVlIjp7IiRpZCI6IjI0NCIsIlJvb3QiOnsiSW1wb3J0SWQiOm51bGwsIklzSW1wb3J0ZWQiOmZhbHNlLCJDaGlsZHJlbiI6W119fSwiTWV0YWRhdGEiOnsiJGlkIjoiMjQ1In0sIlNldHRpbmdzIjp7IiRpZCI6IjI0NiIsIkltcGFPcHRpb25zIjp7IiRpZCI6IjI0NyIsIkxlZnRUb1JpZ2h0IjpmYWxzZSwiUGF5bG9hZE9wdGlvbnMiOjJ9LCJVc2VDb21wcmVzc2lvbiI6ZmFsc2UsIkNvbXByZXNpb25QZXJjZW50YWdlIjowLjAsIkluYWN0aXZlSW50ZXJ2YWxXaWR0aFRocmVzaG9sZCI6MC4wLCJJbmFjdGl2ZUludGVydmFsV2lkdGgiOjAuMCwiU3BsaXRUYXNrcyI6ZmFsc2UsIlVzZUNsdXN0ZXIiOmZhbHNlLCJFcHNpbG9uIjowLjAsIk1pblBvaW50c1RvRm9ybUFDbHVzdGVyIjowLCJHZW5lcmF0ZUludmlzaWJsZVNoYXBlcyI6ZmFsc2UsIlNtYXJ0VGltZWxpbmVUYXNrUGVyY2VudGFnZUZpdCI6ZmFsc2V9LCJJc05ldyI6dHJ1ZSwiSW1wb3J0VHlwZSI6MCwiRmlsZVBhdGgiOm51bGwsIlRpbWVDb25maWd1cmF0aW9uIjp7IiRpZCI6IjI0OCIsIlVzZVRpbWUiOmZhbHNlLCJXb3JrRGF5U3RhcnQiOiIwMDowMDowMCIsIldvcmtEYXlFbmQiOiIyMzo1OTowMCJ9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L&amp;T Theme 2">
  <a:themeElements>
    <a:clrScheme name="L&amp;T Colors">
      <a:dk1>
        <a:srgbClr val="000000"/>
      </a:dk1>
      <a:lt1>
        <a:srgbClr val="FFFFFF"/>
      </a:lt1>
      <a:dk2>
        <a:srgbClr val="00B0F0"/>
      </a:dk2>
      <a:lt2>
        <a:srgbClr val="004581"/>
      </a:lt2>
      <a:accent1>
        <a:srgbClr val="0556CD"/>
      </a:accent1>
      <a:accent2>
        <a:srgbClr val="058EFF"/>
      </a:accent2>
      <a:accent3>
        <a:srgbClr val="FFCC29"/>
      </a:accent3>
      <a:accent4>
        <a:srgbClr val="F7411D"/>
      </a:accent4>
      <a:accent5>
        <a:srgbClr val="1A9664"/>
      </a:accent5>
      <a:accent6>
        <a:srgbClr val="DA8200"/>
      </a:accent6>
      <a:hlink>
        <a:srgbClr val="7BD3F7"/>
      </a:hlink>
      <a:folHlink>
        <a:srgbClr val="0769F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02B12B-380C-469F-956F-4E6A9EFA16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294F34-FFB8-49E8-8050-2BB22847BC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1ECF481-E30C-44B4-872A-82EE474A5821}">
  <ds:schemaRefs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L&amp;T Theme 2</Template>
  <TotalTime>5555</TotalTime>
  <Words>136</Words>
  <Application>Microsoft Office PowerPoint</Application>
  <PresentationFormat>On-screen Show (16:9)</PresentationFormat>
  <Paragraphs>52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L&amp;T Theme 2</vt:lpstr>
      <vt:lpstr> Project Status Report  RDK-LGI Integration 16-Oct-2018</vt:lpstr>
      <vt:lpstr>Project status, Key updates and Attention areas</vt:lpstr>
      <vt:lpstr>Slide 3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zs</dc:creator>
  <cp:lastModifiedBy>SHASHANK</cp:lastModifiedBy>
  <cp:revision>690</cp:revision>
  <cp:lastPrinted>2017-02-17T03:51:15Z</cp:lastPrinted>
  <dcterms:created xsi:type="dcterms:W3CDTF">2016-04-28T10:20:29Z</dcterms:created>
  <dcterms:modified xsi:type="dcterms:W3CDTF">2018-10-16T14:41:28Z</dcterms:modified>
</cp:coreProperties>
</file>